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8" r:id="rId3"/>
    <p:sldId id="259" r:id="rId4"/>
    <p:sldId id="261" r:id="rId5"/>
    <p:sldId id="267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8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2742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49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8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8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0069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6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4677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5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7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6" indent="0">
              <a:buFontTx/>
              <a:buNone/>
              <a:defRPr/>
            </a:lvl2pPr>
            <a:lvl3pPr marL="685771" indent="0">
              <a:buFontTx/>
              <a:buNone/>
              <a:defRPr/>
            </a:lvl3pPr>
            <a:lvl4pPr marL="1028657" indent="0">
              <a:buFontTx/>
              <a:buNone/>
              <a:defRPr/>
            </a:lvl4pPr>
            <a:lvl5pPr marL="1371543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6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362035" y="1141657"/>
            <a:ext cx="342989" cy="844676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6" y="4169470"/>
            <a:ext cx="342989" cy="844676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5416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1399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5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9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6" indent="0">
              <a:buFontTx/>
              <a:buNone/>
              <a:defRPr/>
            </a:lvl2pPr>
            <a:lvl3pPr marL="685771" indent="0">
              <a:buFontTx/>
              <a:buNone/>
              <a:defRPr/>
            </a:lvl3pPr>
            <a:lvl4pPr marL="1028657" indent="0">
              <a:buFontTx/>
              <a:buNone/>
              <a:defRPr/>
            </a:lvl4pPr>
            <a:lvl5pPr marL="1371543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362035" y="1141657"/>
            <a:ext cx="342989" cy="844676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6" y="4169470"/>
            <a:ext cx="342989" cy="844676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173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7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9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886" indent="0">
              <a:buFontTx/>
              <a:buNone/>
              <a:defRPr/>
            </a:lvl2pPr>
            <a:lvl3pPr marL="685771" indent="0">
              <a:buFontTx/>
              <a:buNone/>
              <a:defRPr/>
            </a:lvl3pPr>
            <a:lvl4pPr marL="1028657" indent="0">
              <a:buFontTx/>
              <a:buNone/>
              <a:defRPr/>
            </a:lvl4pPr>
            <a:lvl5pPr marL="1371543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686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9166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5" y="880536"/>
            <a:ext cx="734109" cy="7585429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6"/>
            <a:ext cx="3896270" cy="758542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7211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35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1256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4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5471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1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4" y="3120854"/>
            <a:ext cx="2316083" cy="5605561"/>
          </a:xfrm>
        </p:spPr>
        <p:txBody>
          <a:bodyPr>
            <a:normAutofit/>
          </a:bodyPr>
          <a:lstStyle>
            <a:lvl1pPr>
              <a:defRPr sz="1351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473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2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2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5750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8018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1006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4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3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4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64" indent="0">
              <a:buNone/>
              <a:defRPr sz="789"/>
            </a:lvl2pPr>
            <a:lvl3pPr marL="514329" indent="0">
              <a:buNone/>
              <a:defRPr sz="675"/>
            </a:lvl3pPr>
            <a:lvl4pPr marL="771493" indent="0">
              <a:buNone/>
              <a:defRPr sz="563"/>
            </a:lvl4pPr>
            <a:lvl5pPr marL="1028657" indent="0">
              <a:buNone/>
              <a:defRPr sz="563"/>
            </a:lvl5pPr>
            <a:lvl6pPr marL="1285821" indent="0">
              <a:buNone/>
              <a:defRPr sz="563"/>
            </a:lvl6pPr>
            <a:lvl7pPr marL="1542986" indent="0">
              <a:buNone/>
              <a:defRPr sz="563"/>
            </a:lvl7pPr>
            <a:lvl8pPr marL="1800150" indent="0">
              <a:buNone/>
              <a:defRPr sz="563"/>
            </a:lvl8pPr>
            <a:lvl9pPr marL="2057314" indent="0">
              <a:buNone/>
              <a:defRPr sz="5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0617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6" indent="0">
              <a:buNone/>
              <a:defRPr sz="1200"/>
            </a:lvl2pPr>
            <a:lvl3pPr marL="685771" indent="0">
              <a:buNone/>
              <a:defRPr sz="1200"/>
            </a:lvl3pPr>
            <a:lvl4pPr marL="1028657" indent="0">
              <a:buNone/>
              <a:defRPr sz="1200"/>
            </a:lvl4pPr>
            <a:lvl5pPr marL="1371543" indent="0">
              <a:buNone/>
              <a:defRPr sz="1200"/>
            </a:lvl5pPr>
            <a:lvl6pPr marL="1714428" indent="0">
              <a:buNone/>
              <a:defRPr sz="1200"/>
            </a:lvl6pPr>
            <a:lvl7pPr marL="2057314" indent="0">
              <a:buNone/>
              <a:defRPr sz="1200"/>
            </a:lvl7pPr>
            <a:lvl8pPr marL="2400200" indent="0">
              <a:buNone/>
              <a:defRPr sz="1200"/>
            </a:lvl8pPr>
            <a:lvl9pPr marL="2743085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86" indent="0">
              <a:buNone/>
              <a:defRPr sz="900"/>
            </a:lvl2pPr>
            <a:lvl3pPr marL="685771" indent="0">
              <a:buNone/>
              <a:defRPr sz="750"/>
            </a:lvl3pPr>
            <a:lvl4pPr marL="1028657" indent="0">
              <a:buNone/>
              <a:defRPr sz="675"/>
            </a:lvl4pPr>
            <a:lvl5pPr marL="1371543" indent="0">
              <a:buNone/>
              <a:defRPr sz="675"/>
            </a:lvl5pPr>
            <a:lvl6pPr marL="1714428" indent="0">
              <a:buNone/>
              <a:defRPr sz="675"/>
            </a:lvl6pPr>
            <a:lvl7pPr marL="2057314" indent="0">
              <a:buNone/>
              <a:defRPr sz="675"/>
            </a:lvl7pPr>
            <a:lvl8pPr marL="2400200" indent="0">
              <a:buNone/>
              <a:defRPr sz="675"/>
            </a:lvl8pPr>
            <a:lvl9pPr marL="2743085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99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20854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5" y="8726415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F961-DEBF-45DB-9C01-1EA79165B8FE}" type="datetimeFigureOut">
              <a:rPr lang="es-AR" smtClean="0"/>
              <a:pPr/>
              <a:t>17/09/2021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5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8" y="8726415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FBB8E474-C4F5-4F1A-BB3C-8A777BCCBF3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593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txStyles>
    <p:titleStyle>
      <a:lvl1pPr algn="l" defTabSz="342886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4" indent="-257164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190" indent="-214304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14" indent="-171443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00" indent="-171443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2986" indent="-171443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871" indent="-171443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57" indent="-171443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43" indent="-171443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28" indent="-171443" algn="l" defTabSz="342886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34288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4631634" y="218662"/>
            <a:ext cx="1351723" cy="755374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/>
              <a:t>1° AÑO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286001" y="8945218"/>
            <a:ext cx="2206487" cy="6758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/>
              <a:t>I.M.B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93306" y="298174"/>
            <a:ext cx="3438939" cy="53671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/>
              <a:t>JULIO 2021</a:t>
            </a: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17" y="1594884"/>
            <a:ext cx="5942965" cy="6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0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6" name="Bisel 9"/>
          <p:cNvSpPr/>
          <p:nvPr/>
        </p:nvSpPr>
        <p:spPr>
          <a:xfrm>
            <a:off x="3572541" y="1272211"/>
            <a:ext cx="2882576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CONSEJOS ÚTILES</a:t>
            </a:r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8" y="2406649"/>
            <a:ext cx="5607050" cy="603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0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6" name="Bisel 9"/>
          <p:cNvSpPr/>
          <p:nvPr/>
        </p:nvSpPr>
        <p:spPr>
          <a:xfrm>
            <a:off x="3572541" y="1272211"/>
            <a:ext cx="2882576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SALUD Y CIENCIA</a:t>
            </a:r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2211"/>
            <a:ext cx="5980589" cy="863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18" y="4444409"/>
            <a:ext cx="2035397" cy="2488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38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836208" y="259847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6" name="Bisel 9"/>
          <p:cNvSpPr/>
          <p:nvPr/>
        </p:nvSpPr>
        <p:spPr>
          <a:xfrm>
            <a:off x="3189767" y="1272211"/>
            <a:ext cx="3265350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SOCIEDAD Y NATURALEZA</a:t>
            </a:r>
            <a:endParaRPr lang="es-A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668" y="2467605"/>
            <a:ext cx="35509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_tradnl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SAB</a:t>
            </a:r>
            <a:r>
              <a:rPr kumimoji="0" lang="es-ES_tradnl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_tradnl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es-ES_tradn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QUE…?</a:t>
            </a:r>
            <a:endParaRPr kumimoji="0" lang="es-A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Imagen 16" descr="Descripción: C:\Users\Usuario\Downloads\WhatsApp Image 2021-06-28 at 11.49.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68" y="3421800"/>
            <a:ext cx="6570663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Datos curiosos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55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9"/>
          <p:cNvSpPr/>
          <p:nvPr/>
        </p:nvSpPr>
        <p:spPr>
          <a:xfrm>
            <a:off x="1557092" y="363461"/>
            <a:ext cx="3265350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SOCIEDAD Y NATURALEZA</a:t>
            </a:r>
            <a:endParaRPr lang="es-AR" dirty="0"/>
          </a:p>
        </p:txBody>
      </p:sp>
      <p:pic>
        <p:nvPicPr>
          <p:cNvPr id="5" name="4 Imagen" descr="C:\Users\Usuario\Downloads\WhatsApp Image 2021-06-30 at 13.31.2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92" y="1365804"/>
            <a:ext cx="5162550" cy="39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Usuario\Downloads\WhatsApp Image 2021-06-28 at 11.49.54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42" y="5548371"/>
            <a:ext cx="5124450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300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4631634" y="59635"/>
            <a:ext cx="1351723" cy="536714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/>
              <a:t>1° AÑO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286000" y="9176782"/>
            <a:ext cx="2206487" cy="6758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/>
              <a:t>I.M.B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53549" y="59635"/>
            <a:ext cx="3438939" cy="53671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/>
              <a:t>JULIO 2021</a:t>
            </a:r>
          </a:p>
        </p:txBody>
      </p:sp>
      <p:pic>
        <p:nvPicPr>
          <p:cNvPr id="1026" name="Picture 2" descr="C:\Users\Andrea\Downloads\WhatsApp Image 2021-07-05 at 16.06.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42" y="496096"/>
            <a:ext cx="6352673" cy="87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6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9389" y="192653"/>
            <a:ext cx="4132000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Bisel 7"/>
          <p:cNvSpPr/>
          <p:nvPr/>
        </p:nvSpPr>
        <p:spPr>
          <a:xfrm>
            <a:off x="4164494" y="1365228"/>
            <a:ext cx="2524539" cy="1252330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SOCIEDAD Y ENTRETENIMIENTO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6156" y="9148362"/>
            <a:ext cx="2235234" cy="698127"/>
          </a:xfrm>
          <a:prstGeom prst="rect">
            <a:avLst/>
          </a:prstGeom>
        </p:spPr>
      </p:pic>
      <p:pic>
        <p:nvPicPr>
          <p:cNvPr id="2050" name="Picture 2" descr="C:\Users\Andrea\Downloads\HISTORIA. GRUPO 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9337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9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5" name="Bisel 7"/>
          <p:cNvSpPr/>
          <p:nvPr/>
        </p:nvSpPr>
        <p:spPr>
          <a:xfrm>
            <a:off x="4762896" y="976306"/>
            <a:ext cx="2027644" cy="96806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DEPORTES</a:t>
            </a:r>
            <a:endParaRPr lang="es-AR" dirty="0"/>
          </a:p>
        </p:txBody>
      </p:sp>
      <p:sp>
        <p:nvSpPr>
          <p:cNvPr id="6" name="Rectángulo 6"/>
          <p:cNvSpPr/>
          <p:nvPr/>
        </p:nvSpPr>
        <p:spPr>
          <a:xfrm>
            <a:off x="481263" y="192653"/>
            <a:ext cx="4180126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5318" y="1482710"/>
            <a:ext cx="4180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https://drive.google.com/drive/u/1/folders/158FQZFicSaWeRwcR1jCDutUC-FhTCJdQ</a:t>
            </a:r>
          </a:p>
        </p:txBody>
      </p:sp>
      <p:pic>
        <p:nvPicPr>
          <p:cNvPr id="1026" name="Picture 2" descr="C:\Users\Andrea\Downloads\WhatsApp Image 2021-07-06 at 10.14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4" y="2406040"/>
            <a:ext cx="6064999" cy="74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7"/>
          <p:cNvSpPr/>
          <p:nvPr/>
        </p:nvSpPr>
        <p:spPr>
          <a:xfrm>
            <a:off x="4164494" y="1272211"/>
            <a:ext cx="2524539" cy="930165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CULTURA Y SOCIEDAD</a:t>
            </a:r>
            <a:endParaRPr lang="es-AR" dirty="0"/>
          </a:p>
        </p:txBody>
      </p:sp>
      <p:sp>
        <p:nvSpPr>
          <p:cNvPr id="5" name="Rectángulo 6"/>
          <p:cNvSpPr/>
          <p:nvPr/>
        </p:nvSpPr>
        <p:spPr>
          <a:xfrm>
            <a:off x="887169" y="192653"/>
            <a:ext cx="3979628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pic>
        <p:nvPicPr>
          <p:cNvPr id="2050" name="Picture 2" descr="C:\Users\Andrea\Downloads\WhatsApp Image 2021-07-06 at 10.15.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5206"/>
            <a:ext cx="65532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0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887169" y="192653"/>
            <a:ext cx="3979628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isel 7"/>
          <p:cNvSpPr/>
          <p:nvPr/>
        </p:nvSpPr>
        <p:spPr>
          <a:xfrm>
            <a:off x="4164494" y="1272211"/>
            <a:ext cx="2524539" cy="930165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ESPECTÁCULOS</a:t>
            </a:r>
            <a:endParaRPr lang="es-AR" dirty="0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pic>
        <p:nvPicPr>
          <p:cNvPr id="5122" name="Picture 2" descr="C:\Users\Andrea\Downloads\WhatsApp Image 2021-07-06 at 13.36.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63" y="2110486"/>
            <a:ext cx="5639459" cy="70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02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87169" y="192653"/>
            <a:ext cx="3979628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9" name="Bisel 8"/>
          <p:cNvSpPr/>
          <p:nvPr/>
        </p:nvSpPr>
        <p:spPr>
          <a:xfrm>
            <a:off x="3681664" y="1365228"/>
            <a:ext cx="3007370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ENTRETENIMIENTOS I</a:t>
            </a:r>
            <a:endParaRPr lang="es-A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2722" y="9207873"/>
            <a:ext cx="2235234" cy="698127"/>
          </a:xfrm>
          <a:prstGeom prst="rect">
            <a:avLst/>
          </a:prstGeom>
        </p:spPr>
      </p:pic>
      <p:pic>
        <p:nvPicPr>
          <p:cNvPr id="3074" name="Picture 2" descr="C:\Users\Andrea\Downloads\WhatsApp Image 2021-07-05 at 16.06.39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84" y="2159373"/>
            <a:ext cx="630555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3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9" name="Bisel 8"/>
          <p:cNvSpPr/>
          <p:nvPr/>
        </p:nvSpPr>
        <p:spPr>
          <a:xfrm>
            <a:off x="4164494" y="1365228"/>
            <a:ext cx="2524539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SOCIEDAD Y ENTRETENIMIENTO</a:t>
            </a:r>
            <a:endParaRPr lang="es-A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2722" y="9207873"/>
            <a:ext cx="2235234" cy="698127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656" y="2742285"/>
            <a:ext cx="6242685" cy="60375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93" y="1690099"/>
            <a:ext cx="5246409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43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62653" y="192653"/>
            <a:ext cx="3979628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7" name="Bisel 6"/>
          <p:cNvSpPr/>
          <p:nvPr/>
        </p:nvSpPr>
        <p:spPr>
          <a:xfrm>
            <a:off x="3878318" y="1365228"/>
            <a:ext cx="2810716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ENTRETENIMIENTOS I</a:t>
            </a:r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923" y="9207873"/>
            <a:ext cx="2235234" cy="698127"/>
          </a:xfrm>
          <a:prstGeom prst="rect">
            <a:avLst/>
          </a:prstGeom>
        </p:spPr>
      </p:pic>
      <p:pic>
        <p:nvPicPr>
          <p:cNvPr id="4098" name="Picture 2" descr="C:\Users\Andrea\Downloads\WhatsApp Image 2021-07-05 at 16.06.39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8425"/>
            <a:ext cx="6248400" cy="54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0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62653" y="192653"/>
            <a:ext cx="3979628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923" y="9207873"/>
            <a:ext cx="2235234" cy="698127"/>
          </a:xfrm>
          <a:prstGeom prst="rect">
            <a:avLst/>
          </a:prstGeom>
        </p:spPr>
      </p:pic>
      <p:sp>
        <p:nvSpPr>
          <p:cNvPr id="10" name="Bisel 9"/>
          <p:cNvSpPr/>
          <p:nvPr/>
        </p:nvSpPr>
        <p:spPr>
          <a:xfrm>
            <a:off x="3801980" y="1365228"/>
            <a:ext cx="2887054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ENTRETENIMIENTOS II</a:t>
            </a:r>
            <a:endParaRPr lang="es-AR" dirty="0"/>
          </a:p>
        </p:txBody>
      </p:sp>
      <p:pic>
        <p:nvPicPr>
          <p:cNvPr id="6146" name="Picture 2" descr="C:\Users\Andrea\Downloads\WhatsApp Image 2021-07-05 at 16.06.39 (4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77" y="2471181"/>
            <a:ext cx="6021125" cy="61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1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drea\Downloads\WhatsApp Image 2021-07-05 at 16.06.39 (5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64" y="1741044"/>
            <a:ext cx="4903029" cy="52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isel 9"/>
          <p:cNvSpPr/>
          <p:nvPr/>
        </p:nvSpPr>
        <p:spPr>
          <a:xfrm>
            <a:off x="3970946" y="997364"/>
            <a:ext cx="2887054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ENTRETENIMIENTOS II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342478" y="192653"/>
            <a:ext cx="4499803" cy="7742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400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PERIODISTAS</a:t>
            </a:r>
            <a:endParaRPr lang="es-AR" sz="2400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pic>
        <p:nvPicPr>
          <p:cNvPr id="7172" name="Picture 4" descr="C:\Users\Andrea\Downloads\WhatsApp Image 2021-07-05 at 16.06.39 (6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23" y="6991615"/>
            <a:ext cx="4297770" cy="26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5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69352" y="192653"/>
            <a:ext cx="4472929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799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799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8" name="Bisel 7"/>
          <p:cNvSpPr/>
          <p:nvPr/>
        </p:nvSpPr>
        <p:spPr>
          <a:xfrm>
            <a:off x="4164494" y="1365228"/>
            <a:ext cx="2524539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CONSEJOS ÚTILES</a:t>
            </a:r>
            <a:endParaRPr lang="es-AR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923" y="9207873"/>
            <a:ext cx="2235234" cy="698127"/>
          </a:xfrm>
          <a:prstGeom prst="rect">
            <a:avLst/>
          </a:prstGeom>
        </p:spPr>
      </p:pic>
      <p:pic>
        <p:nvPicPr>
          <p:cNvPr id="5122" name="Picture 2" descr="C:\Users\Andrea\Downloads\WhatsApp Image 2021-07-05 at 16.06.39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52" y="2295416"/>
            <a:ext cx="60483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3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369352" y="192653"/>
            <a:ext cx="4472929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799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799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6" name="Bisel 7"/>
          <p:cNvSpPr/>
          <p:nvPr/>
        </p:nvSpPr>
        <p:spPr>
          <a:xfrm>
            <a:off x="3783725" y="1356968"/>
            <a:ext cx="2905308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SALUD Y CIENCIA</a:t>
            </a:r>
            <a:endParaRPr lang="es-AR" dirty="0"/>
          </a:p>
        </p:txBody>
      </p:sp>
      <p:pic>
        <p:nvPicPr>
          <p:cNvPr id="4098" name="Picture 2" descr="C:\Users\Andrea\Downloads\WhatsApp Image 2021-07-06 at 10.38.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52" y="2525438"/>
            <a:ext cx="6219825" cy="69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88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369352" y="192653"/>
            <a:ext cx="4472929" cy="1079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799" b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TRES PERIODISTAS</a:t>
            </a:r>
            <a:endParaRPr lang="es-AR" sz="2799" b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6" name="Bisel 7"/>
          <p:cNvSpPr/>
          <p:nvPr/>
        </p:nvSpPr>
        <p:spPr>
          <a:xfrm>
            <a:off x="4333461" y="966912"/>
            <a:ext cx="2524539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SOCIEDAD Y NATURALEZA</a:t>
            </a:r>
            <a:endParaRPr lang="es-AR" dirty="0"/>
          </a:p>
        </p:txBody>
      </p:sp>
      <p:pic>
        <p:nvPicPr>
          <p:cNvPr id="3074" name="Picture 2" descr="C:\Users\Andrea\Downloads\WhatsApp Image 2021-07-06 at 10.14.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52" y="1808171"/>
            <a:ext cx="5580160" cy="80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4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7" name="Bisel 6"/>
          <p:cNvSpPr/>
          <p:nvPr/>
        </p:nvSpPr>
        <p:spPr>
          <a:xfrm>
            <a:off x="4164494" y="1365228"/>
            <a:ext cx="2524539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DEPORTES</a:t>
            </a:r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923" y="9207873"/>
            <a:ext cx="2235234" cy="698127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9 Imagen" descr="C:\Users\Usuario\Downloads\WhatsApp Image 2021-06-25 at 10.49.4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08" y="3492418"/>
            <a:ext cx="5708015" cy="521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42251" y="2281074"/>
            <a:ext cx="5902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>
                <a:latin typeface="Algerian" pitchFamily="82" charset="0"/>
              </a:rPr>
              <a:t>JUEGOS OLÍMPICOS</a:t>
            </a:r>
            <a:r>
              <a:rPr lang="es-ES_tradnl" sz="2800" dirty="0"/>
              <a:t>: </a:t>
            </a:r>
            <a:r>
              <a:rPr lang="es-ES_tradnl" sz="3600" dirty="0">
                <a:latin typeface="Algerian" pitchFamily="82" charset="0"/>
              </a:rPr>
              <a:t>HANDBALL</a:t>
            </a:r>
            <a:endParaRPr lang="es-AR" sz="2800" dirty="0"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07" y="1527012"/>
            <a:ext cx="5086866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42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8" name="Bisel 7"/>
          <p:cNvSpPr/>
          <p:nvPr/>
        </p:nvSpPr>
        <p:spPr>
          <a:xfrm>
            <a:off x="3427627" y="1272211"/>
            <a:ext cx="3295493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CULTURA Y SOCIEDAD</a:t>
            </a:r>
            <a:endParaRPr lang="es-AR" dirty="0"/>
          </a:p>
        </p:txBody>
      </p:sp>
      <p:sp>
        <p:nvSpPr>
          <p:cNvPr id="12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ndrea\Downloads\WhatsApp Image 2021-07-06 at 14.24.3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39" b="10801"/>
          <a:stretch/>
        </p:blipFill>
        <p:spPr bwMode="auto">
          <a:xfrm>
            <a:off x="403973" y="2424223"/>
            <a:ext cx="6047307" cy="71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1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sel 7"/>
          <p:cNvSpPr/>
          <p:nvPr/>
        </p:nvSpPr>
        <p:spPr>
          <a:xfrm>
            <a:off x="1779880" y="448521"/>
            <a:ext cx="3295493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CULTURA Y SOCIEDAD</a:t>
            </a:r>
            <a:endParaRPr lang="es-AR" dirty="0"/>
          </a:p>
        </p:txBody>
      </p:sp>
      <p:pic>
        <p:nvPicPr>
          <p:cNvPr id="2050" name="Picture 2" descr="C:\Users\Andrea\Downloads\WhatsApp Image 2021-07-06 at 14.24.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02" y="1543299"/>
            <a:ext cx="5613991" cy="77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309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923" y="9207873"/>
            <a:ext cx="2235234" cy="698127"/>
          </a:xfrm>
          <a:prstGeom prst="rect">
            <a:avLst/>
          </a:prstGeom>
        </p:spPr>
      </p:pic>
      <p:sp>
        <p:nvSpPr>
          <p:cNvPr id="10" name="Bisel 9"/>
          <p:cNvSpPr/>
          <p:nvPr/>
        </p:nvSpPr>
        <p:spPr>
          <a:xfrm>
            <a:off x="4164493" y="1226354"/>
            <a:ext cx="2524539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ESPECTÁCULOS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83" y="2206487"/>
            <a:ext cx="547211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5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Bisel 9"/>
          <p:cNvSpPr/>
          <p:nvPr/>
        </p:nvSpPr>
        <p:spPr>
          <a:xfrm>
            <a:off x="3572541" y="1272211"/>
            <a:ext cx="2882576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ENTRETENIMIENTOS I</a:t>
            </a:r>
            <a:endParaRPr lang="es-AR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pic>
        <p:nvPicPr>
          <p:cNvPr id="6146" name="Picture 2" descr="C:\Users\Andrea\Downloads\WhatsApp Image 2021-07-06 at 15.03.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17" y="2360428"/>
            <a:ext cx="5053404" cy="75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7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isel 9"/>
          <p:cNvSpPr/>
          <p:nvPr/>
        </p:nvSpPr>
        <p:spPr>
          <a:xfrm>
            <a:off x="3572541" y="1272211"/>
            <a:ext cx="2882576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ENTRETENIMIENTOS I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pic>
        <p:nvPicPr>
          <p:cNvPr id="7170" name="Picture 2" descr="C:\Users\Andrea\Downloads\WhatsApp Image 2021-07-06 at 15.03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08" y="2502494"/>
            <a:ext cx="3736567" cy="69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1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836208" y="192653"/>
            <a:ext cx="3979628" cy="1079558"/>
          </a:xfrm>
          <a:prstGeom prst="rect">
            <a:avLst/>
          </a:prstGeom>
          <a:solidFill>
            <a:srgbClr val="FC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799" i="1" dirty="0" smtClean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DIARIO 312</a:t>
            </a:r>
            <a:endParaRPr lang="es-AR" sz="2799" i="1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903" y="192654"/>
            <a:ext cx="1371720" cy="774258"/>
          </a:xfrm>
          <a:prstGeom prst="rect">
            <a:avLst/>
          </a:prstGeom>
        </p:spPr>
      </p:pic>
      <p:sp>
        <p:nvSpPr>
          <p:cNvPr id="6" name="Bisel 9"/>
          <p:cNvSpPr/>
          <p:nvPr/>
        </p:nvSpPr>
        <p:spPr>
          <a:xfrm>
            <a:off x="3593806" y="1272211"/>
            <a:ext cx="2882576" cy="841259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AR" dirty="0" smtClean="0"/>
              <a:t>ENTRETENIMIENTOS  II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417328" y="1335108"/>
            <a:ext cx="3429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s-ES" sz="2000" u="heavy" dirty="0">
                <a:solidFill>
                  <a:srgbClr val="2E74B5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Times New Roman"/>
                <a:cs typeface="Arial"/>
              </a:rPr>
              <a:t>PENSEMOS UN RATITO</a:t>
            </a:r>
            <a:endParaRPr lang="es-AR" sz="1200" dirty="0">
              <a:latin typeface="Times New Roman"/>
              <a:ea typeface="Times New Roman"/>
            </a:endParaRPr>
          </a:p>
          <a:p>
            <a:pPr fontAlgn="base">
              <a:lnSpc>
                <a:spcPts val="1800"/>
              </a:lnSpc>
              <a:spcAft>
                <a:spcPts val="1800"/>
              </a:spcAft>
            </a:pPr>
            <a:r>
              <a:rPr lang="es-ES" sz="1000" dirty="0">
                <a:solidFill>
                  <a:srgbClr val="444444"/>
                </a:solidFill>
                <a:highlight>
                  <a:srgbClr val="FFFF00"/>
                </a:highlight>
                <a:latin typeface="Arial"/>
                <a:ea typeface="Times New Roman"/>
              </a:rPr>
              <a:t>¡ACERTIJO!</a:t>
            </a:r>
            <a:endParaRPr lang="es-AR" sz="1200" dirty="0">
              <a:latin typeface="Times New Roman"/>
              <a:ea typeface="Times New Roman"/>
            </a:endParaRPr>
          </a:p>
          <a:p>
            <a:pPr fontAlgn="base">
              <a:lnSpc>
                <a:spcPts val="1800"/>
              </a:lnSpc>
              <a:spcAft>
                <a:spcPts val="1800"/>
              </a:spcAft>
            </a:pPr>
            <a:r>
              <a:rPr lang="es-ES" sz="1600" dirty="0">
                <a:solidFill>
                  <a:srgbClr val="444444"/>
                </a:solidFill>
                <a:latin typeface="Arial"/>
                <a:ea typeface="Times New Roman"/>
              </a:rPr>
              <a:t>Hay 60 segundos en un minuto, 60 minutos en una hora y 24 horas por día. Entonces, ¿cuántos segundos hay en un día</a:t>
            </a:r>
            <a:endParaRPr lang="es-AR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0"/>
          <a:stretch>
            <a:fillRect/>
          </a:stretch>
        </p:blipFill>
        <p:spPr bwMode="auto">
          <a:xfrm>
            <a:off x="417329" y="3551274"/>
            <a:ext cx="5695294" cy="6131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62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174</Words>
  <Application>Microsoft Office PowerPoint</Application>
  <PresentationFormat>A4 (210 x 297 mm)</PresentationFormat>
  <Paragraphs>57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Faceta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Celeste Rivas</dc:creator>
  <cp:lastModifiedBy>Usuario</cp:lastModifiedBy>
  <cp:revision>12</cp:revision>
  <dcterms:created xsi:type="dcterms:W3CDTF">2021-07-05T13:22:26Z</dcterms:created>
  <dcterms:modified xsi:type="dcterms:W3CDTF">2021-09-17T19:24:05Z</dcterms:modified>
</cp:coreProperties>
</file>