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DED174D-E986-4DF1-A590-BB02AF84B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548C510-A3FE-42C2-A395-B6DB2BFCF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3ECBBF-F8DE-4141-83BC-5E7A3D10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153AD64-D4E4-41F4-8FC2-2E8FBC6A5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CB7FC3B-D31F-47A2-B0CC-EF910F76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80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8AEF87-C03F-42C7-9BEA-CAEDAC36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CB950AA-0537-4405-BA21-D9E438CC9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7F0759C-89EF-4AF5-9450-7BC08C25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107275E-4B72-43A6-890E-B0D2A72C1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31BA44-9011-4B65-84FC-9137647C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844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66976522-7510-43C9-8DC6-E1B4CCCC7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5DDA76F-C817-404D-8F42-6B0914575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9629DE2-1A0B-423F-916B-5FBA0272D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D9EA7C5-2703-4C58-8671-7BF6DA0E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7071289-8ABB-4FA1-A531-1FCFEE08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46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025F89-0D47-4707-ABA9-1F54A117A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5A4A84-6CFD-45CB-8D81-C11718630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85F4F39-5A56-44A7-9EBA-BD3D93D9E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FF5EC7-20F1-41B5-A1E9-88DD1E5D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38185CD-6EFD-4361-9577-30CF4611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408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122742-1125-4316-B9C2-E0D009A6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108DA77-5AA4-4E30-9C93-A358894D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DF983F8-764B-4ED5-BD8F-3C4C7422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D931A69-714C-4201-84B7-A9A9357B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6417860-606D-4AEC-AE18-27053E92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313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05F9A7-9C6B-4532-A318-67E46B4D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E603534-FB4F-4B5D-A548-CD18D934CA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14EB466-C7C6-4A37-9ADE-93B7980DB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DB5460F-4752-49B1-8B69-FC852E39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90F41B8-F663-41FC-BB83-B82E776EC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900EB54-4DC8-47DC-B3A4-96FC6148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943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2FE141-7D7C-4B6A-8F32-A9C3865B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5AB878D-C8D1-4ACD-B94F-3A0307C48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02AAD1C-71CD-486B-A0C4-478541616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48EFEA50-63D0-428C-A4D8-9BBB92ACC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21779EA-AEFB-4AA1-AA94-B79F4BA0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7D68920-16B6-4B46-B031-F0810F8D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379D8DD-00AD-418C-8992-14FF26E7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14030537-DEB8-431C-B6CF-CA92EE7E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672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36CB77-DC13-4E83-B43B-08F114059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E04531F-EE48-4178-8704-DA23EA9D5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048E2E67-7010-489B-8570-AACEBAB29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00607F0-7C84-41B0-A215-864EFB6B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61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E6CB37-E50B-4AD1-BB1B-037FAB9E0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3094D6C-8758-4B5E-BA42-C7FFA64D0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77FB7B9-DE00-4DC7-8E73-669B9C39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199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CCF435-C0F6-44CC-81AA-53B75002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E11253-1CAA-466B-B309-9475E831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B3E8DE0-7040-46EB-B0BD-65EA61C16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99D642D-FDB7-4F97-B857-147098A7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E3A127D-D7A7-441D-BA8E-E0BA6D20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51C688D-2F5E-4DEC-B89D-5D87D416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065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E010E6-1B15-4A1B-932B-890FB4FC8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03D0698-B935-46B0-801E-707DC843DD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57D2553-CCB3-454B-A7D7-B94EC7914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7C392EF-9940-45E3-9612-52DF91719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448F13C-B250-4222-9A9A-42C11E60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1ED4EF8-C7A5-4115-A680-850FED23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477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31A68F5-5417-4B6F-802E-160E5656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2BE20E4-8E74-49B1-9F3F-08FD32739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E39AD8D-2781-4AB1-A564-38E286982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781B-0A87-44A9-93D7-02E240204765}" type="datetimeFigureOut">
              <a:rPr lang="es-AR" smtClean="0"/>
              <a:t>20/09/2021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8536C7A-E9CE-46A0-9E7E-FFACC0981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DD10343-33A6-4ECD-AD17-00D9C86CC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2B7B-3C9A-42DB-A8E6-16193CA9BFF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94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CD4260-0DD4-45AB-839F-37765B791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7148" y="173102"/>
            <a:ext cx="6311760" cy="1431051"/>
          </a:xfrm>
        </p:spPr>
        <p:txBody>
          <a:bodyPr>
            <a:normAutofit/>
          </a:bodyPr>
          <a:lstStyle/>
          <a:p>
            <a:r>
              <a:rPr lang="es-AR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XXXII FERIA DE CIENCIAS, ARTE Y TECNOLOGÍA VIRTUAL 2021 </a:t>
            </a:r>
            <a:br>
              <a:rPr lang="es-AR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AR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SEGUIMOS</a:t>
            </a:r>
            <a:r>
              <a:rPr lang="es-AR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ENCONTRÁNDONOS</a:t>
            </a:r>
            <a:r>
              <a:rPr lang="es-AR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2F984E1-92CB-4361-BD32-4812CD493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9572" y="2145003"/>
            <a:ext cx="7270634" cy="4687321"/>
          </a:xfrm>
        </p:spPr>
        <p:txBody>
          <a:bodyPr>
            <a:normAutofit fontScale="77500" lnSpcReduction="20000"/>
          </a:bodyPr>
          <a:lstStyle/>
          <a:p>
            <a:r>
              <a:rPr lang="es-AR" sz="4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anose="020B0502040204020203" pitchFamily="34" charset="0"/>
              </a:rPr>
              <a:t>INSTITUTO SECUNDARIO </a:t>
            </a:r>
          </a:p>
          <a:p>
            <a:r>
              <a:rPr lang="es-AR" sz="4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anose="020B0502040204020203" pitchFamily="34" charset="0"/>
              </a:rPr>
              <a:t>“</a:t>
            </a:r>
            <a:r>
              <a:rPr lang="es-AR" sz="4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anose="020B0502040204020203" pitchFamily="34" charset="0"/>
              </a:rPr>
              <a:t>GRAL. </a:t>
            </a:r>
            <a:r>
              <a:rPr lang="es-AR" sz="4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SemiConde" panose="020B0502040204020203" pitchFamily="34" charset="0"/>
              </a:rPr>
              <a:t>JOSÉ DE SAN MARTÍN”</a:t>
            </a:r>
          </a:p>
          <a:p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MIGUEL RIGLOS, LA PAMPA</a:t>
            </a:r>
          </a:p>
          <a:p>
            <a:endParaRPr lang="es-A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PAI: LENGUA Y LITERATURA y FILOSOFÍA</a:t>
            </a:r>
          </a:p>
          <a:p>
            <a:pPr>
              <a:lnSpc>
                <a:spcPct val="120000"/>
              </a:lnSpc>
            </a:pPr>
            <a:r>
              <a:rPr lang="es-AR" sz="63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“LITERATOS FILOSÓFICOS”</a:t>
            </a:r>
          </a:p>
          <a:p>
            <a:r>
              <a:rPr lang="es-A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AÑO </a:t>
            </a:r>
          </a:p>
          <a:p>
            <a:endParaRPr lang="es-AR" sz="19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José de San Martín - Home | Facebook">
            <a:extLst>
              <a:ext uri="{FF2B5EF4-FFF2-40B4-BE49-F238E27FC236}">
                <a16:creationId xmlns:a16="http://schemas.microsoft.com/office/drawing/2014/main" xmlns="" id="{6B1669FC-5468-413F-B76F-75A85C54B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247670" y="921553"/>
            <a:ext cx="4583553" cy="458355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42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8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A1E816-F08C-4243-9AE2-814DA13D0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s-AR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Problemática </a:t>
            </a:r>
            <a:endParaRPr lang="es-A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B486FD-C792-48E0-8F24-6DE5F2B9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s-AR" sz="2200" dirty="0">
                <a:latin typeface="Avenir Next LT Pro" panose="020B0504020202020204" pitchFamily="34" charset="0"/>
              </a:rPr>
              <a:t>Dificultad en la producción de textos argumentativos por parte de los/as alumnos/as de 6° </a:t>
            </a:r>
            <a:r>
              <a:rPr lang="es-AR" sz="2200" dirty="0" smtClean="0">
                <a:latin typeface="Avenir Next LT Pro" panose="020B0504020202020204" pitchFamily="34" charset="0"/>
              </a:rPr>
              <a:t>año.</a:t>
            </a:r>
            <a:endParaRPr lang="es-AR" sz="2200" dirty="0">
              <a:latin typeface="Avenir Next LT Pro" panose="020B0504020202020204" pitchFamily="34" charset="0"/>
            </a:endParaRPr>
          </a:p>
          <a:p>
            <a:endParaRPr lang="es-AR" sz="2200" dirty="0"/>
          </a:p>
        </p:txBody>
      </p:sp>
      <p:pic>
        <p:nvPicPr>
          <p:cNvPr id="5" name="Imagen 4" descr="Un grupo de personas posando para la cámara con un fondo de colores&#10;&#10;Descripción generada automáticamente con confianza baja">
            <a:extLst>
              <a:ext uri="{FF2B5EF4-FFF2-40B4-BE49-F238E27FC236}">
                <a16:creationId xmlns:a16="http://schemas.microsoft.com/office/drawing/2014/main" xmlns="" id="{71708B70-A33B-4A67-BB94-1C66CAF503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99" r="1" b="2067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7691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51826D-0918-4E3E-BE4E-2FC00E7CF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" y="3752848"/>
            <a:ext cx="3985443" cy="2091361"/>
          </a:xfrm>
        </p:spPr>
        <p:txBody>
          <a:bodyPr anchor="ctr">
            <a:normAutofit fontScale="90000"/>
          </a:bodyPr>
          <a:lstStyle/>
          <a:p>
            <a:r>
              <a:rPr lang="es-AR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DIVISIÓN</a:t>
            </a:r>
            <a:br>
              <a:rPr lang="es-AR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</a:br>
            <a:r>
              <a:rPr lang="es-AR" sz="5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DEL TRABAJO</a:t>
            </a:r>
          </a:p>
        </p:txBody>
      </p:sp>
      <p:pic>
        <p:nvPicPr>
          <p:cNvPr id="5" name="Imagen 4" descr="Un grupo de personas caminando en la calle&#10;&#10;Descripción generada automáticamente">
            <a:extLst>
              <a:ext uri="{FF2B5EF4-FFF2-40B4-BE49-F238E27FC236}">
                <a16:creationId xmlns:a16="http://schemas.microsoft.com/office/drawing/2014/main" xmlns="" id="{8F87D0FC-4CB7-44B7-AC21-87CAEE922F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4" b="38841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55096B9-3794-40C6-9B67-410F1110A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es-AR" sz="1800" dirty="0">
                <a:latin typeface="Avenir Next LT Pro" panose="020B0504020202020204" pitchFamily="34" charset="0"/>
              </a:rPr>
              <a:t>Se </a:t>
            </a:r>
            <a:r>
              <a:rPr lang="es-AR" sz="1800" dirty="0" smtClean="0">
                <a:latin typeface="Avenir Next LT Pro" panose="020B0504020202020204" pitchFamily="34" charset="0"/>
              </a:rPr>
              <a:t>reparti</a:t>
            </a:r>
            <a:r>
              <a:rPr lang="es-AR" sz="1800" dirty="0" smtClean="0">
                <a:latin typeface="Avenir Next LT Pro" panose="020B0504020202020204" pitchFamily="34" charset="0"/>
              </a:rPr>
              <a:t>ó </a:t>
            </a:r>
            <a:r>
              <a:rPr lang="es-AR" sz="1800" dirty="0">
                <a:latin typeface="Avenir Next LT Pro" panose="020B0504020202020204" pitchFamily="34" charset="0"/>
              </a:rPr>
              <a:t>el trabajo en propuestas pedagógicas, de acuerdo al cronograma del PLAN DE RETORNO </a:t>
            </a:r>
            <a:r>
              <a:rPr lang="es-AR" sz="1800" dirty="0" smtClean="0">
                <a:latin typeface="Avenir Next LT Pro" panose="020B0504020202020204" pitchFamily="34" charset="0"/>
              </a:rPr>
              <a:t>efectuado </a:t>
            </a:r>
            <a:r>
              <a:rPr lang="es-AR" sz="1800" dirty="0">
                <a:latin typeface="Avenir Next LT Pro" panose="020B0504020202020204" pitchFamily="34" charset="0"/>
              </a:rPr>
              <a:t>por la Institución, articulando saberes específicos de cada espacio </a:t>
            </a:r>
            <a:r>
              <a:rPr lang="es-AR" sz="1800" dirty="0" smtClean="0">
                <a:latin typeface="Avenir Next LT Pro" panose="020B0504020202020204" pitchFamily="34" charset="0"/>
              </a:rPr>
              <a:t>con aplicaciones de</a:t>
            </a:r>
            <a:r>
              <a:rPr lang="es-AR" sz="1800" dirty="0" smtClean="0">
                <a:latin typeface="Avenir Next LT Pro" panose="020B0504020202020204" pitchFamily="34" charset="0"/>
              </a:rPr>
              <a:t> </a:t>
            </a:r>
            <a:r>
              <a:rPr lang="es-AR" sz="1800" dirty="0">
                <a:latin typeface="Avenir Next LT Pro" panose="020B0504020202020204" pitchFamily="34" charset="0"/>
              </a:rPr>
              <a:t>producción escrita. </a:t>
            </a:r>
          </a:p>
          <a:p>
            <a:r>
              <a:rPr lang="es-AR" sz="1800" dirty="0">
                <a:latin typeface="Avenir Next LT Pro" panose="020B0504020202020204" pitchFamily="34" charset="0"/>
              </a:rPr>
              <a:t>Proyección: aplicación del conocimiento de la normativa APA.</a:t>
            </a:r>
          </a:p>
          <a:p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2450197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DB304A14-32D0-4873-B914-423ED7B8DA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2652EB-7EC3-409D-A17F-CFAF5E51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939" y="145774"/>
            <a:ext cx="7723921" cy="1194143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accent5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ACTIVIDADES ESPECÍFICAS DEL PAI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305A1F-AAB5-46EC-96E0-9C34E5147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94" y="1241790"/>
            <a:ext cx="5570706" cy="46672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AR" sz="2400" dirty="0">
                <a:latin typeface="Avenir Next LT Pro" panose="020B0504020202020204" pitchFamily="34" charset="0"/>
                <a:cs typeface="Aharoni" panose="02010803020104030203" pitchFamily="2" charset="-79"/>
              </a:rPr>
              <a:t>Análisis de textos argumentativos, expositivos y literarios.</a:t>
            </a:r>
          </a:p>
          <a:p>
            <a:pPr>
              <a:lnSpc>
                <a:spcPct val="150000"/>
              </a:lnSpc>
            </a:pPr>
            <a:r>
              <a:rPr lang="es-AR" sz="2400" dirty="0">
                <a:latin typeface="Avenir Next LT Pro" panose="020B0504020202020204" pitchFamily="34" charset="0"/>
                <a:cs typeface="Aharoni" panose="02010803020104030203" pitchFamily="2" charset="-79"/>
              </a:rPr>
              <a:t>Producción de textos argumentativos.</a:t>
            </a:r>
          </a:p>
          <a:p>
            <a:pPr>
              <a:lnSpc>
                <a:spcPct val="150000"/>
              </a:lnSpc>
            </a:pPr>
            <a:r>
              <a:rPr lang="es-AR" sz="2400" dirty="0">
                <a:latin typeface="Avenir Next LT Pro" panose="020B0504020202020204" pitchFamily="34" charset="0"/>
                <a:cs typeface="Aharoni" panose="02010803020104030203" pitchFamily="2" charset="-79"/>
              </a:rPr>
              <a:t>Aprendizaje e implementación de Normas APA.</a:t>
            </a:r>
          </a:p>
          <a:p>
            <a:pPr>
              <a:lnSpc>
                <a:spcPct val="150000"/>
              </a:lnSpc>
            </a:pPr>
            <a:r>
              <a:rPr lang="es-AR" sz="2400" dirty="0">
                <a:latin typeface="Avenir Next LT Pro" panose="020B0504020202020204" pitchFamily="34" charset="0"/>
                <a:cs typeface="Aharoni" panose="02010803020104030203" pitchFamily="2" charset="-79"/>
              </a:rPr>
              <a:t>Desarrollo de pensamiento crítico.</a:t>
            </a:r>
          </a:p>
          <a:p>
            <a:pPr>
              <a:lnSpc>
                <a:spcPct val="150000"/>
              </a:lnSpc>
            </a:pPr>
            <a:r>
              <a:rPr lang="es-AR" sz="2400" dirty="0">
                <a:latin typeface="Avenir Next LT Pro" panose="020B0504020202020204" pitchFamily="34" charset="0"/>
                <a:cs typeface="Aharoni" panose="02010803020104030203" pitchFamily="2" charset="-79"/>
              </a:rPr>
              <a:t>Co-evaluación y </a:t>
            </a:r>
            <a:r>
              <a:rPr lang="es-AR" sz="2400" dirty="0" smtClean="0">
                <a:latin typeface="Avenir Next LT Pro" panose="020B0504020202020204" pitchFamily="34" charset="0"/>
                <a:cs typeface="Aharoni" panose="02010803020104030203" pitchFamily="2" charset="-79"/>
              </a:rPr>
              <a:t>evaluación </a:t>
            </a:r>
            <a:r>
              <a:rPr lang="es-AR" sz="2400" dirty="0">
                <a:latin typeface="Avenir Next LT Pro" panose="020B0504020202020204" pitchFamily="34" charset="0"/>
                <a:cs typeface="Aharoni" panose="02010803020104030203" pitchFamily="2" charset="-79"/>
              </a:rPr>
              <a:t>metacognitiva de los textos producidos.</a:t>
            </a:r>
          </a:p>
          <a:p>
            <a:endParaRPr lang="es-AR" sz="2400" dirty="0"/>
          </a:p>
        </p:txBody>
      </p:sp>
      <p:pic>
        <p:nvPicPr>
          <p:cNvPr id="5" name="Imagen 4" descr="Un grupo de personas en un salón de clases&#10;&#10;Descripción generada automáticamente">
            <a:extLst>
              <a:ext uri="{FF2B5EF4-FFF2-40B4-BE49-F238E27FC236}">
                <a16:creationId xmlns:a16="http://schemas.microsoft.com/office/drawing/2014/main" xmlns="" id="{EDAC12F9-166F-4BB2-82CE-44EC87D02F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2" r="30852" b="-1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9" name="!!Oval">
            <a:extLst>
              <a:ext uri="{FF2B5EF4-FFF2-40B4-BE49-F238E27FC236}">
                <a16:creationId xmlns:a16="http://schemas.microsoft.com/office/drawing/2014/main" xmlns="" id="{1D460C86-854F-4FB3-ABC2-E823D8FEB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!!Arc">
            <a:extLst>
              <a:ext uri="{FF2B5EF4-FFF2-40B4-BE49-F238E27FC236}">
                <a16:creationId xmlns:a16="http://schemas.microsoft.com/office/drawing/2014/main" xmlns="" id="{BB48116A-278A-4CC5-89D3-9DE8E8FF12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094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C9B9F33B-F0CC-4410-85D0-1B957DF435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64EA6F-3D7B-402A-93BB-20FF6CBF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93360" cy="1325563"/>
          </a:xfrm>
        </p:spPr>
        <p:txBody>
          <a:bodyPr>
            <a:normAutofit/>
          </a:bodyPr>
          <a:lstStyle/>
          <a:p>
            <a:r>
              <a:rPr lang="es-AR" dirty="0">
                <a:solidFill>
                  <a:srgbClr val="9CCA7C"/>
                </a:solidFill>
                <a:latin typeface="Bahnschrift SemiCondensed" panose="020B0502040204020203" pitchFamily="34" charset="0"/>
              </a:rPr>
              <a:t>PRODUCCIÓN TEXTUAL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5CB1B7E-4B0B-4E99-9560-9667270DA7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7E471A-86C9-40C5-830F-951E2D7BD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2035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AR" dirty="0">
                <a:latin typeface="Avenir Next LT Pro" panose="020B0504020202020204" pitchFamily="34" charset="0"/>
              </a:rPr>
              <a:t>Elaboración de textos de opinión en base a temáticas como: </a:t>
            </a:r>
            <a:r>
              <a:rPr lang="es-A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 panose="020B0504020202020204" pitchFamily="34" charset="0"/>
              </a:rPr>
              <a:t>el rol de la mujer, el trabajo, la eutanasia, entre otros.</a:t>
            </a:r>
          </a:p>
          <a:p>
            <a:pPr>
              <a:lnSpc>
                <a:spcPct val="100000"/>
              </a:lnSpc>
            </a:pPr>
            <a:r>
              <a:rPr lang="es-AR" dirty="0">
                <a:latin typeface="Avenir Next LT Pro" panose="020B0504020202020204" pitchFamily="34" charset="0"/>
              </a:rPr>
              <a:t>Autocorrección y adecuación de la normativa APA.</a:t>
            </a:r>
          </a:p>
          <a:p>
            <a:pPr>
              <a:lnSpc>
                <a:spcPct val="100000"/>
              </a:lnSpc>
            </a:pPr>
            <a:r>
              <a:rPr lang="es-AR" dirty="0">
                <a:latin typeface="Avenir Next LT Pro" panose="020B0504020202020204" pitchFamily="34" charset="0"/>
              </a:rPr>
              <a:t>Elaboración de textos literarios con reflexión filosófica.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924DBCE-E731-4B22-8181-A39C1D8627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00631" y="2700688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Dibujo con letras&#10;&#10;Descripción generada automáticamente con confianza media">
            <a:extLst>
              <a:ext uri="{FF2B5EF4-FFF2-40B4-BE49-F238E27FC236}">
                <a16:creationId xmlns:a16="http://schemas.microsoft.com/office/drawing/2014/main" xmlns="" id="{34C349AF-8BCD-4553-8070-80B0545A393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18753"/>
          <a:stretch/>
        </p:blipFill>
        <p:spPr>
          <a:xfrm>
            <a:off x="7996750" y="611871"/>
            <a:ext cx="3574805" cy="3574805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196DE3D2-178D-4017-842D-87C88CE92E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23881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43621FD4-D14D-45D5-9A57-9A2DE5EA59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955865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>
            <a:extLst>
              <a:ext uri="{FF2B5EF4-FFF2-40B4-BE49-F238E27FC236}">
                <a16:creationId xmlns:a16="http://schemas.microsoft.com/office/drawing/2014/main" xmlns="" id="{034ACCCC-54D4-4F78-9B85-4A34FEBAA9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54998">
            <a:off x="6055857" y="4209253"/>
            <a:ext cx="3868217" cy="3868217"/>
          </a:xfrm>
          <a:prstGeom prst="arc">
            <a:avLst>
              <a:gd name="adj1" fmla="val 16200000"/>
              <a:gd name="adj2" fmla="val 20479261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72413CFE-8B8A-45C9-B7BA-CF49986D4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58518A7-0DC6-4A82-8262-9A1EAD42F136}"/>
              </a:ext>
            </a:extLst>
          </p:cNvPr>
          <p:cNvSpPr txBox="1"/>
          <p:nvPr/>
        </p:nvSpPr>
        <p:spPr>
          <a:xfrm>
            <a:off x="6467697" y="6194157"/>
            <a:ext cx="5724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Seguimos escribiendo…</a:t>
            </a:r>
          </a:p>
        </p:txBody>
      </p:sp>
    </p:spTree>
    <p:extLst>
      <p:ext uri="{BB962C8B-B14F-4D97-AF65-F5344CB8AC3E}">
        <p14:creationId xmlns:p14="http://schemas.microsoft.com/office/powerpoint/2010/main" val="35548118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187</Words>
  <Application>Microsoft Office PowerPoint</Application>
  <PresentationFormat>Personalizado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XXXII FERIA DE CIENCIAS, ARTE Y TECNOLOGÍA VIRTUAL 2021  “SEGUIMOS ENCONTRÁNDONOS”</vt:lpstr>
      <vt:lpstr>Problemática </vt:lpstr>
      <vt:lpstr>DIVISIÓN DEL TRABAJO</vt:lpstr>
      <vt:lpstr>ACTIVIDADES ESPECÍFICAS DEL PAI</vt:lpstr>
      <vt:lpstr>PRODUCCIÓN TEXTUAL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XXXII FERIA DE CIENCIAS, ARTE Y TECNOLOGÍA VIRTUAL 2021 “SEGUIMOS ENCONTRANDONOS”</dc:title>
  <dc:creator>Antonella</dc:creator>
  <cp:lastModifiedBy>Corrector</cp:lastModifiedBy>
  <cp:revision>12</cp:revision>
  <dcterms:created xsi:type="dcterms:W3CDTF">2021-09-16T18:24:29Z</dcterms:created>
  <dcterms:modified xsi:type="dcterms:W3CDTF">2021-09-20T12:58:54Z</dcterms:modified>
</cp:coreProperties>
</file>