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1" r:id="rId3"/>
    <p:sldId id="257" r:id="rId4"/>
    <p:sldId id="258" r:id="rId5"/>
    <p:sldId id="259" r:id="rId6"/>
    <p:sldId id="260" r:id="rId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BC0A0B-C24A-465A-AE4D-E5E19F9C9B7D}" v="39" dt="2021-09-17T17:11:10.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a  wanda barrueco" userId="896ffe85d6dbb7b2" providerId="LiveId" clId="{A2BC0A0B-C24A-465A-AE4D-E5E19F9C9B7D}"/>
    <pc:docChg chg="addSld delSld modSld sldOrd">
      <pc:chgData name="valeria  wanda barrueco" userId="896ffe85d6dbb7b2" providerId="LiveId" clId="{A2BC0A0B-C24A-465A-AE4D-E5E19F9C9B7D}" dt="2021-09-17T17:11:10.897" v="54"/>
      <pc:docMkLst>
        <pc:docMk/>
      </pc:docMkLst>
      <pc:sldChg chg="modSp mod modAnim">
        <pc:chgData name="valeria  wanda barrueco" userId="896ffe85d6dbb7b2" providerId="LiveId" clId="{A2BC0A0B-C24A-465A-AE4D-E5E19F9C9B7D}" dt="2021-09-17T17:09:24.167" v="34"/>
        <pc:sldMkLst>
          <pc:docMk/>
          <pc:sldMk cId="3846468454" sldId="257"/>
        </pc:sldMkLst>
        <pc:spChg chg="mod">
          <ac:chgData name="valeria  wanda barrueco" userId="896ffe85d6dbb7b2" providerId="LiveId" clId="{A2BC0A0B-C24A-465A-AE4D-E5E19F9C9B7D}" dt="2021-09-17T17:09:02.116" v="30" actId="1076"/>
          <ac:spMkLst>
            <pc:docMk/>
            <pc:sldMk cId="3846468454" sldId="257"/>
            <ac:spMk id="71" creationId="{7A16D386-4427-4B88-9789-7DFF50727ED4}"/>
          </ac:spMkLst>
        </pc:spChg>
      </pc:sldChg>
      <pc:sldChg chg="modAnim">
        <pc:chgData name="valeria  wanda barrueco" userId="896ffe85d6dbb7b2" providerId="LiveId" clId="{A2BC0A0B-C24A-465A-AE4D-E5E19F9C9B7D}" dt="2021-09-17T17:10:03.164" v="41"/>
        <pc:sldMkLst>
          <pc:docMk/>
          <pc:sldMk cId="3668468169" sldId="258"/>
        </pc:sldMkLst>
      </pc:sldChg>
      <pc:sldChg chg="modAnim">
        <pc:chgData name="valeria  wanda barrueco" userId="896ffe85d6dbb7b2" providerId="LiveId" clId="{A2BC0A0B-C24A-465A-AE4D-E5E19F9C9B7D}" dt="2021-09-17T17:10:42.012" v="49"/>
        <pc:sldMkLst>
          <pc:docMk/>
          <pc:sldMk cId="637866578" sldId="259"/>
        </pc:sldMkLst>
      </pc:sldChg>
      <pc:sldChg chg="modAnim">
        <pc:chgData name="valeria  wanda barrueco" userId="896ffe85d6dbb7b2" providerId="LiveId" clId="{A2BC0A0B-C24A-465A-AE4D-E5E19F9C9B7D}" dt="2021-09-17T17:11:10.897" v="54"/>
        <pc:sldMkLst>
          <pc:docMk/>
          <pc:sldMk cId="1729042143" sldId="260"/>
        </pc:sldMkLst>
      </pc:sldChg>
      <pc:sldChg chg="addSp modSp new mod ord">
        <pc:chgData name="valeria  wanda barrueco" userId="896ffe85d6dbb7b2" providerId="LiveId" clId="{A2BC0A0B-C24A-465A-AE4D-E5E19F9C9B7D}" dt="2021-09-17T17:07:15.783" v="15" actId="20577"/>
        <pc:sldMkLst>
          <pc:docMk/>
          <pc:sldMk cId="442598852" sldId="261"/>
        </pc:sldMkLst>
        <pc:spChg chg="add mod">
          <ac:chgData name="valeria  wanda barrueco" userId="896ffe85d6dbb7b2" providerId="LiveId" clId="{A2BC0A0B-C24A-465A-AE4D-E5E19F9C9B7D}" dt="2021-09-17T17:07:15.783" v="15" actId="20577"/>
          <ac:spMkLst>
            <pc:docMk/>
            <pc:sldMk cId="442598852" sldId="261"/>
            <ac:spMk id="2" creationId="{30B71D7C-218D-41D6-B678-2044D80962F3}"/>
          </ac:spMkLst>
        </pc:spChg>
      </pc:sldChg>
      <pc:sldChg chg="del">
        <pc:chgData name="valeria  wanda barrueco" userId="896ffe85d6dbb7b2" providerId="LiveId" clId="{A2BC0A0B-C24A-465A-AE4D-E5E19F9C9B7D}" dt="2021-09-17T17:05:32.884" v="0" actId="47"/>
        <pc:sldMkLst>
          <pc:docMk/>
          <pc:sldMk cId="3856321060"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94E8C1-729A-4DED-B85D-0901A0BC720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A14928D2-4445-44C3-8B7D-B2A583621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8C7F5DC6-EB2F-4127-A1A1-EC0E52F89C46}"/>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5" name="Marcador de pie de página 4">
            <a:extLst>
              <a:ext uri="{FF2B5EF4-FFF2-40B4-BE49-F238E27FC236}">
                <a16:creationId xmlns:a16="http://schemas.microsoft.com/office/drawing/2014/main" id="{7A5064E6-6430-490C-A820-14A5EF22DFF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B6FCDFE-F22E-4638-B991-4392AF527275}"/>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251485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BE4732-16B8-47DE-A4C8-20136217189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FC7B4D0-F67E-45D1-BFC7-A848C010352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069D5B15-E5D1-4916-AF10-86A2A3F766EE}"/>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5" name="Marcador de pie de página 4">
            <a:extLst>
              <a:ext uri="{FF2B5EF4-FFF2-40B4-BE49-F238E27FC236}">
                <a16:creationId xmlns:a16="http://schemas.microsoft.com/office/drawing/2014/main" id="{D8B4B91D-F7B8-42EB-BC9C-DFBFC6B837EA}"/>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2F3FB17-837B-41B1-BB7F-62080EB44522}"/>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1778034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A8CECC-8F09-4C53-BC4E-185D5A5154D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1F143D08-79EF-4275-A554-E302051716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B5E7ED6-B84A-4833-8E92-C5255B9FAC48}"/>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5" name="Marcador de pie de página 4">
            <a:extLst>
              <a:ext uri="{FF2B5EF4-FFF2-40B4-BE49-F238E27FC236}">
                <a16:creationId xmlns:a16="http://schemas.microsoft.com/office/drawing/2014/main" id="{101A2A9D-00C3-4ED7-B6D3-D304D7BA3C3F}"/>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4276A08-E36C-47E6-8935-C362B118A9B0}"/>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75183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0A09DE-56E3-436B-BB4B-1C55FFBE245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C3862E9-0FB7-4F1C-B145-B3C1CA7A0EE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D1A1164-066E-4D85-A516-58577A5BE8A3}"/>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5" name="Marcador de pie de página 4">
            <a:extLst>
              <a:ext uri="{FF2B5EF4-FFF2-40B4-BE49-F238E27FC236}">
                <a16:creationId xmlns:a16="http://schemas.microsoft.com/office/drawing/2014/main" id="{A5FB40BB-DE0E-4BF2-BFEC-9E398218B76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FD9B4C2D-884C-4E47-8149-DDF08446C6E2}"/>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345701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0D22E-88DB-4C20-8C9C-1DC3F16852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6A4996C-14D0-416D-8DBB-FFBD518BEB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9C7CB3C-24E5-45A3-98B6-03B99FF9E5DB}"/>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5" name="Marcador de pie de página 4">
            <a:extLst>
              <a:ext uri="{FF2B5EF4-FFF2-40B4-BE49-F238E27FC236}">
                <a16:creationId xmlns:a16="http://schemas.microsoft.com/office/drawing/2014/main" id="{CF599216-2541-4CB7-959E-72E068171E06}"/>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7DC65F8-79DA-440B-A0CC-28E9F757940C}"/>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1368035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7E3082-1DA6-47DD-8C21-A2635E41CB2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4A12450-F402-4682-9D92-3D9FA271C12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5A8D15BA-0C8F-4F6C-9319-E136E3800B4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F5B1ECFE-BA4B-4FCE-8359-C08A9428E005}"/>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6" name="Marcador de pie de página 5">
            <a:extLst>
              <a:ext uri="{FF2B5EF4-FFF2-40B4-BE49-F238E27FC236}">
                <a16:creationId xmlns:a16="http://schemas.microsoft.com/office/drawing/2014/main" id="{3AC49445-3678-43CB-87A2-F41B215527A8}"/>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F50900D-9B62-4A7D-99AF-4F238AE6AC18}"/>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416468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767332-FD1D-40AD-A49F-FE382E4746D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BA4BF2C2-F087-49A6-AFFC-341404678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C6F17F3-14DF-4822-AE52-2407946F8E7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BE105B35-53CC-4D14-ACE2-77E3266AC0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EEEAAE4-98F8-486A-A7EC-8A459CA6D3E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795BD892-80FC-40B8-92D7-92ED5461C239}"/>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8" name="Marcador de pie de página 7">
            <a:extLst>
              <a:ext uri="{FF2B5EF4-FFF2-40B4-BE49-F238E27FC236}">
                <a16:creationId xmlns:a16="http://schemas.microsoft.com/office/drawing/2014/main" id="{8D157AD4-6519-44E4-84AC-CC292C91CA53}"/>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46B74B60-823E-4167-8C2D-65061F449BEE}"/>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379398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25871-19A2-4C00-9778-DF20100A8CE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A2FDDF2E-E359-464D-A2DA-7030C8EE5B7A}"/>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4" name="Marcador de pie de página 3">
            <a:extLst>
              <a:ext uri="{FF2B5EF4-FFF2-40B4-BE49-F238E27FC236}">
                <a16:creationId xmlns:a16="http://schemas.microsoft.com/office/drawing/2014/main" id="{1161796B-5988-41E5-852D-4351A156F9F2}"/>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779220CA-7BB3-43CC-A9AA-659B8F54FDEF}"/>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78684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A9297F6-941A-4BD8-AB45-E572659E80FC}"/>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3" name="Marcador de pie de página 2">
            <a:extLst>
              <a:ext uri="{FF2B5EF4-FFF2-40B4-BE49-F238E27FC236}">
                <a16:creationId xmlns:a16="http://schemas.microsoft.com/office/drawing/2014/main" id="{E651F73A-EF4F-44CA-930B-A01366B4EB01}"/>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52148308-9B72-4B56-8E72-0FF4B32BDDAC}"/>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292799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107FC6-11E0-4B45-AB11-D9135505ECB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21883A8-9464-4CF7-8CE0-1539F5BFA8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168CBC65-E395-40AC-92EE-6A6B75196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986C9FD-B5E5-441D-9755-2076778DAD3B}"/>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6" name="Marcador de pie de página 5">
            <a:extLst>
              <a:ext uri="{FF2B5EF4-FFF2-40B4-BE49-F238E27FC236}">
                <a16:creationId xmlns:a16="http://schemas.microsoft.com/office/drawing/2014/main" id="{5DB0DECE-2434-473C-9CC1-6E1D6F8BA43C}"/>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24178736-9844-46EF-A9EB-632C714A0139}"/>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104815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FEDF15-514D-4E47-8CE8-D41139EFCB3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206A217A-9F50-4150-A328-AB7B7013BD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67F44857-7A4E-4E56-9637-D5963025E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0007FE0-7C91-4E36-A17A-3D19B22E4B9A}"/>
              </a:ext>
            </a:extLst>
          </p:cNvPr>
          <p:cNvSpPr>
            <a:spLocks noGrp="1"/>
          </p:cNvSpPr>
          <p:nvPr>
            <p:ph type="dt" sz="half" idx="10"/>
          </p:nvPr>
        </p:nvSpPr>
        <p:spPr/>
        <p:txBody>
          <a:bodyPr/>
          <a:lstStyle/>
          <a:p>
            <a:fld id="{3C2B07E4-CDF9-4C88-A2F3-04620E58224D}" type="datetimeFigureOut">
              <a:rPr lang="en-US" smtClean="0"/>
              <a:pPr/>
              <a:t>9/17/2021</a:t>
            </a:fld>
            <a:endParaRPr lang="en-US" dirty="0"/>
          </a:p>
        </p:txBody>
      </p:sp>
      <p:sp>
        <p:nvSpPr>
          <p:cNvPr id="6" name="Marcador de pie de página 5">
            <a:extLst>
              <a:ext uri="{FF2B5EF4-FFF2-40B4-BE49-F238E27FC236}">
                <a16:creationId xmlns:a16="http://schemas.microsoft.com/office/drawing/2014/main" id="{BA5D2A86-07CE-4D94-9DE5-7D2FF9961DB8}"/>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64BC24D-A695-4AD0-B7EC-5556017F4A50}"/>
              </a:ext>
            </a:extLst>
          </p:cNvPr>
          <p:cNvSpPr>
            <a:spLocks noGrp="1"/>
          </p:cNvSpPr>
          <p:nvPr>
            <p:ph type="sldNum" sz="quarter" idx="12"/>
          </p:nvPr>
        </p:nvSpPr>
        <p:spPr/>
        <p:txBody>
          <a:bodyPr/>
          <a:lstStyle/>
          <a:p>
            <a:fld id="{EFE71E98-A417-4ECC-ACEB-C0490C20DB04}" type="slidenum">
              <a:rPr lang="en-US" smtClean="0"/>
              <a:pPr/>
              <a:t>‹Nº›</a:t>
            </a:fld>
            <a:endParaRPr lang="en-US"/>
          </a:p>
        </p:txBody>
      </p:sp>
    </p:spTree>
    <p:extLst>
      <p:ext uri="{BB962C8B-B14F-4D97-AF65-F5344CB8AC3E}">
        <p14:creationId xmlns:p14="http://schemas.microsoft.com/office/powerpoint/2010/main" val="248906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EEEEFF7-422B-42ED-AE6B-25B65AD1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BD4422B0-AEAD-4B98-9F06-93C9A82823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9E88457-E53B-41BD-9EB1-FA6B63DF59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07E4-CDF9-4C88-A2F3-04620E58224D}" type="datetimeFigureOut">
              <a:rPr lang="en-US" smtClean="0"/>
              <a:pPr/>
              <a:t>9/17/2021</a:t>
            </a:fld>
            <a:endParaRPr lang="en-US" dirty="0"/>
          </a:p>
        </p:txBody>
      </p:sp>
      <p:sp>
        <p:nvSpPr>
          <p:cNvPr id="5" name="Marcador de pie de página 4">
            <a:extLst>
              <a:ext uri="{FF2B5EF4-FFF2-40B4-BE49-F238E27FC236}">
                <a16:creationId xmlns:a16="http://schemas.microsoft.com/office/drawing/2014/main" id="{5FFBC6F0-B1D1-4C40-B454-497A9EB8B4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AF2A501D-952D-4682-A9EE-8C0724836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71E98-A417-4ECC-ACEB-C0490C20DB04}" type="slidenum">
              <a:rPr lang="en-US" smtClean="0"/>
              <a:pPr/>
              <a:t>‹Nº›</a:t>
            </a:fld>
            <a:endParaRPr lang="en-US"/>
          </a:p>
        </p:txBody>
      </p:sp>
    </p:spTree>
    <p:extLst>
      <p:ext uri="{BB962C8B-B14F-4D97-AF65-F5344CB8AC3E}">
        <p14:creationId xmlns:p14="http://schemas.microsoft.com/office/powerpoint/2010/main" val="352340349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1" descr="Concepto de liderazgo de barcos de papel">
            <a:extLst>
              <a:ext uri="{FF2B5EF4-FFF2-40B4-BE49-F238E27FC236}">
                <a16:creationId xmlns:a16="http://schemas.microsoft.com/office/drawing/2014/main" id="{6A70FCC6-EF28-4CE6-BEC4-192B7341D7C7}"/>
              </a:ext>
            </a:extLst>
          </p:cNvPr>
          <p:cNvPicPr>
            <a:picLocks noChangeAspect="1"/>
          </p:cNvPicPr>
          <p:nvPr/>
        </p:nvPicPr>
        <p:blipFill rotWithShape="1">
          <a:blip r:embed="rId2"/>
          <a:srcRect t="15730"/>
          <a:stretch/>
        </p:blipFill>
        <p:spPr>
          <a:xfrm>
            <a:off x="20" y="10"/>
            <a:ext cx="12191980" cy="6857990"/>
          </a:xfrm>
          <a:prstGeom prst="rect">
            <a:avLst/>
          </a:prstGeom>
        </p:spPr>
      </p:pic>
    </p:spTree>
    <p:extLst>
      <p:ext uri="{BB962C8B-B14F-4D97-AF65-F5344CB8AC3E}">
        <p14:creationId xmlns:p14="http://schemas.microsoft.com/office/powerpoint/2010/main" val="1616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0B71D7C-218D-41D6-B678-2044D80962F3}"/>
              </a:ext>
            </a:extLst>
          </p:cNvPr>
          <p:cNvSpPr txBox="1"/>
          <p:nvPr/>
        </p:nvSpPr>
        <p:spPr>
          <a:xfrm>
            <a:off x="1311965" y="1762539"/>
            <a:ext cx="9183757" cy="2838021"/>
          </a:xfrm>
          <a:prstGeom prst="rect">
            <a:avLst/>
          </a:prstGeom>
          <a:noFill/>
        </p:spPr>
        <p:txBody>
          <a:bodyPr wrap="square" rtlCol="0">
            <a:spAutoFit/>
          </a:bodyPr>
          <a:lstStyle/>
          <a:p>
            <a:pPr>
              <a:lnSpc>
                <a:spcPct val="107000"/>
              </a:lnSpc>
              <a:spcAft>
                <a:spcPts val="800"/>
              </a:spcAft>
            </a:pPr>
            <a:r>
              <a:rPr lang="es-AR" sz="2800" dirty="0">
                <a:effectLst/>
                <a:latin typeface="Calibri" panose="020F0502020204030204" pitchFamily="34" charset="0"/>
                <a:ea typeface="Calibri" panose="020F0502020204030204" pitchFamily="34" charset="0"/>
                <a:cs typeface="Times New Roman" panose="02020603050405020304" pitchFamily="18" charset="0"/>
              </a:rPr>
              <a:t>Una familia va a cenar en “La casa de la piza” con un grupo de otras personas. Si hay 24 personas en total en una mesa grande y el mozo lleva 18 pizas, ¿cuánto podrá comer cada persona si las pizas son repartidas igualmente entre todos?  ¿En cuantas porciones se podrán partir las pizas para que cada uno coma la misma cantidad y no sobren porciones?</a:t>
            </a:r>
          </a:p>
        </p:txBody>
      </p:sp>
    </p:spTree>
    <p:extLst>
      <p:ext uri="{BB962C8B-B14F-4D97-AF65-F5344CB8AC3E}">
        <p14:creationId xmlns:p14="http://schemas.microsoft.com/office/powerpoint/2010/main" val="44259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C13BE2D2-86D7-4E59-83F7-724C2CC87C4E}"/>
              </a:ext>
            </a:extLst>
          </p:cNvPr>
          <p:cNvPicPr>
            <a:picLocks noChangeAspect="1"/>
          </p:cNvPicPr>
          <p:nvPr/>
        </p:nvPicPr>
        <p:blipFill>
          <a:blip r:embed="rId2"/>
          <a:stretch>
            <a:fillRect/>
          </a:stretch>
        </p:blipFill>
        <p:spPr>
          <a:xfrm>
            <a:off x="4503956" y="1867116"/>
            <a:ext cx="2572093" cy="2233660"/>
          </a:xfrm>
          <a:prstGeom prst="rect">
            <a:avLst/>
          </a:prstGeom>
        </p:spPr>
      </p:pic>
      <p:sp>
        <p:nvSpPr>
          <p:cNvPr id="4" name="CuadroTexto 3">
            <a:extLst>
              <a:ext uri="{FF2B5EF4-FFF2-40B4-BE49-F238E27FC236}">
                <a16:creationId xmlns:a16="http://schemas.microsoft.com/office/drawing/2014/main" id="{2AA5334A-1C1A-4450-A3C9-51F7EAA32A49}"/>
              </a:ext>
            </a:extLst>
          </p:cNvPr>
          <p:cNvSpPr txBox="1"/>
          <p:nvPr/>
        </p:nvSpPr>
        <p:spPr>
          <a:xfrm>
            <a:off x="1308296" y="1223889"/>
            <a:ext cx="1364566" cy="369332"/>
          </a:xfrm>
          <a:prstGeom prst="rect">
            <a:avLst/>
          </a:prstGeom>
          <a:noFill/>
        </p:spPr>
        <p:txBody>
          <a:bodyPr wrap="square" rtlCol="0">
            <a:spAutoFit/>
          </a:bodyPr>
          <a:lstStyle/>
          <a:p>
            <a:r>
              <a:rPr lang="es-AR" dirty="0"/>
              <a:t>18 pizas</a:t>
            </a:r>
          </a:p>
        </p:txBody>
      </p:sp>
      <p:sp>
        <p:nvSpPr>
          <p:cNvPr id="5" name="Elipse 4">
            <a:extLst>
              <a:ext uri="{FF2B5EF4-FFF2-40B4-BE49-F238E27FC236}">
                <a16:creationId xmlns:a16="http://schemas.microsoft.com/office/drawing/2014/main" id="{F084F0F2-FF94-4AEF-B01B-04DE0DD6D487}"/>
              </a:ext>
            </a:extLst>
          </p:cNvPr>
          <p:cNvSpPr/>
          <p:nvPr/>
        </p:nvSpPr>
        <p:spPr>
          <a:xfrm>
            <a:off x="604911" y="1867116"/>
            <a:ext cx="422031" cy="38371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6" name="Imagen 5">
            <a:extLst>
              <a:ext uri="{FF2B5EF4-FFF2-40B4-BE49-F238E27FC236}">
                <a16:creationId xmlns:a16="http://schemas.microsoft.com/office/drawing/2014/main" id="{FBB8435C-1AA5-4EA4-B79F-681E037601C8}"/>
              </a:ext>
            </a:extLst>
          </p:cNvPr>
          <p:cNvPicPr>
            <a:picLocks noChangeAspect="1"/>
          </p:cNvPicPr>
          <p:nvPr/>
        </p:nvPicPr>
        <p:blipFill>
          <a:blip r:embed="rId3"/>
          <a:stretch>
            <a:fillRect/>
          </a:stretch>
        </p:blipFill>
        <p:spPr>
          <a:xfrm>
            <a:off x="1281792" y="1854557"/>
            <a:ext cx="432854" cy="396274"/>
          </a:xfrm>
          <a:prstGeom prst="rect">
            <a:avLst/>
          </a:prstGeom>
        </p:spPr>
      </p:pic>
      <p:pic>
        <p:nvPicPr>
          <p:cNvPr id="7" name="Imagen 6">
            <a:extLst>
              <a:ext uri="{FF2B5EF4-FFF2-40B4-BE49-F238E27FC236}">
                <a16:creationId xmlns:a16="http://schemas.microsoft.com/office/drawing/2014/main" id="{6EF204EE-E343-4E41-A95D-E42112125A3A}"/>
              </a:ext>
            </a:extLst>
          </p:cNvPr>
          <p:cNvPicPr>
            <a:picLocks noChangeAspect="1"/>
          </p:cNvPicPr>
          <p:nvPr/>
        </p:nvPicPr>
        <p:blipFill>
          <a:blip r:embed="rId3"/>
          <a:stretch>
            <a:fillRect/>
          </a:stretch>
        </p:blipFill>
        <p:spPr>
          <a:xfrm>
            <a:off x="1990579" y="1867116"/>
            <a:ext cx="432854" cy="396274"/>
          </a:xfrm>
          <a:prstGeom prst="rect">
            <a:avLst/>
          </a:prstGeom>
        </p:spPr>
      </p:pic>
      <p:pic>
        <p:nvPicPr>
          <p:cNvPr id="8" name="Imagen 7">
            <a:extLst>
              <a:ext uri="{FF2B5EF4-FFF2-40B4-BE49-F238E27FC236}">
                <a16:creationId xmlns:a16="http://schemas.microsoft.com/office/drawing/2014/main" id="{6BB20956-AD51-4CE2-845C-A8C5B33EB35F}"/>
              </a:ext>
            </a:extLst>
          </p:cNvPr>
          <p:cNvPicPr>
            <a:picLocks noChangeAspect="1"/>
          </p:cNvPicPr>
          <p:nvPr/>
        </p:nvPicPr>
        <p:blipFill>
          <a:blip r:embed="rId3"/>
          <a:stretch>
            <a:fillRect/>
          </a:stretch>
        </p:blipFill>
        <p:spPr>
          <a:xfrm>
            <a:off x="604911" y="2587672"/>
            <a:ext cx="432854" cy="396274"/>
          </a:xfrm>
          <a:prstGeom prst="rect">
            <a:avLst/>
          </a:prstGeom>
        </p:spPr>
      </p:pic>
      <p:pic>
        <p:nvPicPr>
          <p:cNvPr id="9" name="Imagen 8">
            <a:extLst>
              <a:ext uri="{FF2B5EF4-FFF2-40B4-BE49-F238E27FC236}">
                <a16:creationId xmlns:a16="http://schemas.microsoft.com/office/drawing/2014/main" id="{EF9A6521-D2B5-418E-BD50-4212910E4467}"/>
              </a:ext>
            </a:extLst>
          </p:cNvPr>
          <p:cNvPicPr>
            <a:picLocks noChangeAspect="1"/>
          </p:cNvPicPr>
          <p:nvPr/>
        </p:nvPicPr>
        <p:blipFill>
          <a:blip r:embed="rId3"/>
          <a:stretch>
            <a:fillRect/>
          </a:stretch>
        </p:blipFill>
        <p:spPr>
          <a:xfrm>
            <a:off x="1308296" y="2587672"/>
            <a:ext cx="432854" cy="396274"/>
          </a:xfrm>
          <a:prstGeom prst="rect">
            <a:avLst/>
          </a:prstGeom>
        </p:spPr>
      </p:pic>
      <p:pic>
        <p:nvPicPr>
          <p:cNvPr id="10" name="Imagen 9">
            <a:extLst>
              <a:ext uri="{FF2B5EF4-FFF2-40B4-BE49-F238E27FC236}">
                <a16:creationId xmlns:a16="http://schemas.microsoft.com/office/drawing/2014/main" id="{31DF63F4-F52B-4E59-B0B6-C95A08E3682B}"/>
              </a:ext>
            </a:extLst>
          </p:cNvPr>
          <p:cNvPicPr>
            <a:picLocks noChangeAspect="1"/>
          </p:cNvPicPr>
          <p:nvPr/>
        </p:nvPicPr>
        <p:blipFill>
          <a:blip r:embed="rId3"/>
          <a:stretch>
            <a:fillRect/>
          </a:stretch>
        </p:blipFill>
        <p:spPr>
          <a:xfrm>
            <a:off x="2011681" y="2587672"/>
            <a:ext cx="432854" cy="396274"/>
          </a:xfrm>
          <a:prstGeom prst="rect">
            <a:avLst/>
          </a:prstGeom>
        </p:spPr>
      </p:pic>
      <p:pic>
        <p:nvPicPr>
          <p:cNvPr id="11" name="Imagen 10">
            <a:extLst>
              <a:ext uri="{FF2B5EF4-FFF2-40B4-BE49-F238E27FC236}">
                <a16:creationId xmlns:a16="http://schemas.microsoft.com/office/drawing/2014/main" id="{AE796565-0267-4CD9-8A0C-E917BA96D203}"/>
              </a:ext>
            </a:extLst>
          </p:cNvPr>
          <p:cNvPicPr>
            <a:picLocks noChangeAspect="1"/>
          </p:cNvPicPr>
          <p:nvPr/>
        </p:nvPicPr>
        <p:blipFill>
          <a:blip r:embed="rId3"/>
          <a:stretch>
            <a:fillRect/>
          </a:stretch>
        </p:blipFill>
        <p:spPr>
          <a:xfrm>
            <a:off x="604911" y="3320787"/>
            <a:ext cx="432854" cy="396274"/>
          </a:xfrm>
          <a:prstGeom prst="rect">
            <a:avLst/>
          </a:prstGeom>
        </p:spPr>
      </p:pic>
      <p:pic>
        <p:nvPicPr>
          <p:cNvPr id="12" name="Imagen 11">
            <a:extLst>
              <a:ext uri="{FF2B5EF4-FFF2-40B4-BE49-F238E27FC236}">
                <a16:creationId xmlns:a16="http://schemas.microsoft.com/office/drawing/2014/main" id="{43EDD0DA-816C-43A6-A97D-38EAEF154E12}"/>
              </a:ext>
            </a:extLst>
          </p:cNvPr>
          <p:cNvPicPr>
            <a:picLocks noChangeAspect="1"/>
          </p:cNvPicPr>
          <p:nvPr/>
        </p:nvPicPr>
        <p:blipFill>
          <a:blip r:embed="rId3"/>
          <a:stretch>
            <a:fillRect/>
          </a:stretch>
        </p:blipFill>
        <p:spPr>
          <a:xfrm>
            <a:off x="1308296" y="3320787"/>
            <a:ext cx="432854" cy="396274"/>
          </a:xfrm>
          <a:prstGeom prst="rect">
            <a:avLst/>
          </a:prstGeom>
        </p:spPr>
      </p:pic>
      <p:pic>
        <p:nvPicPr>
          <p:cNvPr id="13" name="Imagen 12">
            <a:extLst>
              <a:ext uri="{FF2B5EF4-FFF2-40B4-BE49-F238E27FC236}">
                <a16:creationId xmlns:a16="http://schemas.microsoft.com/office/drawing/2014/main" id="{39A78744-9BC0-4EC2-A864-83F0F0AB4E6A}"/>
              </a:ext>
            </a:extLst>
          </p:cNvPr>
          <p:cNvPicPr>
            <a:picLocks noChangeAspect="1"/>
          </p:cNvPicPr>
          <p:nvPr/>
        </p:nvPicPr>
        <p:blipFill>
          <a:blip r:embed="rId3"/>
          <a:stretch>
            <a:fillRect/>
          </a:stretch>
        </p:blipFill>
        <p:spPr>
          <a:xfrm>
            <a:off x="1990579" y="3320787"/>
            <a:ext cx="432854" cy="396274"/>
          </a:xfrm>
          <a:prstGeom prst="rect">
            <a:avLst/>
          </a:prstGeom>
        </p:spPr>
      </p:pic>
      <p:pic>
        <p:nvPicPr>
          <p:cNvPr id="14" name="Imagen 13">
            <a:extLst>
              <a:ext uri="{FF2B5EF4-FFF2-40B4-BE49-F238E27FC236}">
                <a16:creationId xmlns:a16="http://schemas.microsoft.com/office/drawing/2014/main" id="{546CEE88-C4C6-4E3D-8A43-AFFA6939AA7B}"/>
              </a:ext>
            </a:extLst>
          </p:cNvPr>
          <p:cNvPicPr>
            <a:picLocks noChangeAspect="1"/>
          </p:cNvPicPr>
          <p:nvPr/>
        </p:nvPicPr>
        <p:blipFill>
          <a:blip r:embed="rId3"/>
          <a:stretch>
            <a:fillRect/>
          </a:stretch>
        </p:blipFill>
        <p:spPr>
          <a:xfrm>
            <a:off x="604911" y="4100776"/>
            <a:ext cx="432854" cy="396274"/>
          </a:xfrm>
          <a:prstGeom prst="rect">
            <a:avLst/>
          </a:prstGeom>
        </p:spPr>
      </p:pic>
      <p:pic>
        <p:nvPicPr>
          <p:cNvPr id="15" name="Imagen 14">
            <a:extLst>
              <a:ext uri="{FF2B5EF4-FFF2-40B4-BE49-F238E27FC236}">
                <a16:creationId xmlns:a16="http://schemas.microsoft.com/office/drawing/2014/main" id="{1065E9D4-F011-4173-A29D-015A4A365DE1}"/>
              </a:ext>
            </a:extLst>
          </p:cNvPr>
          <p:cNvPicPr>
            <a:picLocks noChangeAspect="1"/>
          </p:cNvPicPr>
          <p:nvPr/>
        </p:nvPicPr>
        <p:blipFill>
          <a:blip r:embed="rId3"/>
          <a:stretch>
            <a:fillRect/>
          </a:stretch>
        </p:blipFill>
        <p:spPr>
          <a:xfrm>
            <a:off x="1308296" y="4100776"/>
            <a:ext cx="432854" cy="396274"/>
          </a:xfrm>
          <a:prstGeom prst="rect">
            <a:avLst/>
          </a:prstGeom>
        </p:spPr>
      </p:pic>
      <p:pic>
        <p:nvPicPr>
          <p:cNvPr id="16" name="Imagen 15">
            <a:extLst>
              <a:ext uri="{FF2B5EF4-FFF2-40B4-BE49-F238E27FC236}">
                <a16:creationId xmlns:a16="http://schemas.microsoft.com/office/drawing/2014/main" id="{88ADC351-08EB-40C9-8A4F-62DE0FB03B9D}"/>
              </a:ext>
            </a:extLst>
          </p:cNvPr>
          <p:cNvPicPr>
            <a:picLocks noChangeAspect="1"/>
          </p:cNvPicPr>
          <p:nvPr/>
        </p:nvPicPr>
        <p:blipFill>
          <a:blip r:embed="rId3"/>
          <a:stretch>
            <a:fillRect/>
          </a:stretch>
        </p:blipFill>
        <p:spPr>
          <a:xfrm>
            <a:off x="1945420" y="4100776"/>
            <a:ext cx="432854" cy="396274"/>
          </a:xfrm>
          <a:prstGeom prst="rect">
            <a:avLst/>
          </a:prstGeom>
        </p:spPr>
      </p:pic>
      <p:pic>
        <p:nvPicPr>
          <p:cNvPr id="17" name="Imagen 16">
            <a:extLst>
              <a:ext uri="{FF2B5EF4-FFF2-40B4-BE49-F238E27FC236}">
                <a16:creationId xmlns:a16="http://schemas.microsoft.com/office/drawing/2014/main" id="{E54949FB-E6AA-43F9-A06D-67CD2CA08EF9}"/>
              </a:ext>
            </a:extLst>
          </p:cNvPr>
          <p:cNvPicPr>
            <a:picLocks noChangeAspect="1"/>
          </p:cNvPicPr>
          <p:nvPr/>
        </p:nvPicPr>
        <p:blipFill>
          <a:blip r:embed="rId3"/>
          <a:stretch>
            <a:fillRect/>
          </a:stretch>
        </p:blipFill>
        <p:spPr>
          <a:xfrm>
            <a:off x="594088" y="4880765"/>
            <a:ext cx="432854" cy="396274"/>
          </a:xfrm>
          <a:prstGeom prst="rect">
            <a:avLst/>
          </a:prstGeom>
        </p:spPr>
      </p:pic>
      <p:pic>
        <p:nvPicPr>
          <p:cNvPr id="18" name="Imagen 17">
            <a:extLst>
              <a:ext uri="{FF2B5EF4-FFF2-40B4-BE49-F238E27FC236}">
                <a16:creationId xmlns:a16="http://schemas.microsoft.com/office/drawing/2014/main" id="{79FFFECD-16C2-46F2-82F2-5AFD84010690}"/>
              </a:ext>
            </a:extLst>
          </p:cNvPr>
          <p:cNvPicPr>
            <a:picLocks noChangeAspect="1"/>
          </p:cNvPicPr>
          <p:nvPr/>
        </p:nvPicPr>
        <p:blipFill>
          <a:blip r:embed="rId3"/>
          <a:stretch>
            <a:fillRect/>
          </a:stretch>
        </p:blipFill>
        <p:spPr>
          <a:xfrm>
            <a:off x="1282515" y="4880765"/>
            <a:ext cx="432854" cy="396274"/>
          </a:xfrm>
          <a:prstGeom prst="rect">
            <a:avLst/>
          </a:prstGeom>
        </p:spPr>
      </p:pic>
      <p:pic>
        <p:nvPicPr>
          <p:cNvPr id="19" name="Imagen 18">
            <a:extLst>
              <a:ext uri="{FF2B5EF4-FFF2-40B4-BE49-F238E27FC236}">
                <a16:creationId xmlns:a16="http://schemas.microsoft.com/office/drawing/2014/main" id="{7D7756E4-7F99-4D4C-BB6E-7739C91E2377}"/>
              </a:ext>
            </a:extLst>
          </p:cNvPr>
          <p:cNvPicPr>
            <a:picLocks noChangeAspect="1"/>
          </p:cNvPicPr>
          <p:nvPr/>
        </p:nvPicPr>
        <p:blipFill>
          <a:blip r:embed="rId3"/>
          <a:stretch>
            <a:fillRect/>
          </a:stretch>
        </p:blipFill>
        <p:spPr>
          <a:xfrm>
            <a:off x="1964075" y="4880765"/>
            <a:ext cx="432854" cy="396274"/>
          </a:xfrm>
          <a:prstGeom prst="rect">
            <a:avLst/>
          </a:prstGeom>
        </p:spPr>
      </p:pic>
      <p:pic>
        <p:nvPicPr>
          <p:cNvPr id="20" name="Imagen 19">
            <a:extLst>
              <a:ext uri="{FF2B5EF4-FFF2-40B4-BE49-F238E27FC236}">
                <a16:creationId xmlns:a16="http://schemas.microsoft.com/office/drawing/2014/main" id="{962115D0-0E07-415B-B856-ADEEBB822779}"/>
              </a:ext>
            </a:extLst>
          </p:cNvPr>
          <p:cNvPicPr>
            <a:picLocks noChangeAspect="1"/>
          </p:cNvPicPr>
          <p:nvPr/>
        </p:nvPicPr>
        <p:blipFill>
          <a:blip r:embed="rId3"/>
          <a:stretch>
            <a:fillRect/>
          </a:stretch>
        </p:blipFill>
        <p:spPr>
          <a:xfrm>
            <a:off x="551902" y="5613880"/>
            <a:ext cx="432854" cy="396274"/>
          </a:xfrm>
          <a:prstGeom prst="rect">
            <a:avLst/>
          </a:prstGeom>
        </p:spPr>
      </p:pic>
      <p:pic>
        <p:nvPicPr>
          <p:cNvPr id="21" name="Imagen 20">
            <a:extLst>
              <a:ext uri="{FF2B5EF4-FFF2-40B4-BE49-F238E27FC236}">
                <a16:creationId xmlns:a16="http://schemas.microsoft.com/office/drawing/2014/main" id="{5C501D5D-1D33-4290-A0E6-F26442609374}"/>
              </a:ext>
            </a:extLst>
          </p:cNvPr>
          <p:cNvPicPr>
            <a:picLocks noChangeAspect="1"/>
          </p:cNvPicPr>
          <p:nvPr/>
        </p:nvPicPr>
        <p:blipFill>
          <a:blip r:embed="rId3"/>
          <a:stretch>
            <a:fillRect/>
          </a:stretch>
        </p:blipFill>
        <p:spPr>
          <a:xfrm>
            <a:off x="1308296" y="5613880"/>
            <a:ext cx="432854" cy="396274"/>
          </a:xfrm>
          <a:prstGeom prst="rect">
            <a:avLst/>
          </a:prstGeom>
        </p:spPr>
      </p:pic>
      <p:pic>
        <p:nvPicPr>
          <p:cNvPr id="22" name="Imagen 21">
            <a:extLst>
              <a:ext uri="{FF2B5EF4-FFF2-40B4-BE49-F238E27FC236}">
                <a16:creationId xmlns:a16="http://schemas.microsoft.com/office/drawing/2014/main" id="{EDDD5856-1492-438A-ADE4-7B557E019BFF}"/>
              </a:ext>
            </a:extLst>
          </p:cNvPr>
          <p:cNvPicPr>
            <a:picLocks noChangeAspect="1"/>
          </p:cNvPicPr>
          <p:nvPr/>
        </p:nvPicPr>
        <p:blipFill>
          <a:blip r:embed="rId3"/>
          <a:stretch>
            <a:fillRect/>
          </a:stretch>
        </p:blipFill>
        <p:spPr>
          <a:xfrm>
            <a:off x="1964075" y="5660754"/>
            <a:ext cx="432854" cy="396274"/>
          </a:xfrm>
          <a:prstGeom prst="rect">
            <a:avLst/>
          </a:prstGeom>
        </p:spPr>
      </p:pic>
      <p:pic>
        <p:nvPicPr>
          <p:cNvPr id="23" name="Imagen 22">
            <a:extLst>
              <a:ext uri="{FF2B5EF4-FFF2-40B4-BE49-F238E27FC236}">
                <a16:creationId xmlns:a16="http://schemas.microsoft.com/office/drawing/2014/main" id="{2B3EF517-B493-442B-A709-7AF56215C4DF}"/>
              </a:ext>
            </a:extLst>
          </p:cNvPr>
          <p:cNvPicPr>
            <a:picLocks noChangeAspect="1"/>
          </p:cNvPicPr>
          <p:nvPr/>
        </p:nvPicPr>
        <p:blipFill>
          <a:blip r:embed="rId4"/>
          <a:stretch>
            <a:fillRect/>
          </a:stretch>
        </p:blipFill>
        <p:spPr>
          <a:xfrm>
            <a:off x="5388802" y="2785809"/>
            <a:ext cx="1414395" cy="499915"/>
          </a:xfrm>
          <a:prstGeom prst="rect">
            <a:avLst/>
          </a:prstGeom>
        </p:spPr>
      </p:pic>
      <p:sp>
        <p:nvSpPr>
          <p:cNvPr id="24" name="CuadroTexto 23">
            <a:extLst>
              <a:ext uri="{FF2B5EF4-FFF2-40B4-BE49-F238E27FC236}">
                <a16:creationId xmlns:a16="http://schemas.microsoft.com/office/drawing/2014/main" id="{BDDB2920-793E-4F86-BB66-8B788AA5ABFB}"/>
              </a:ext>
            </a:extLst>
          </p:cNvPr>
          <p:cNvSpPr txBox="1"/>
          <p:nvPr/>
        </p:nvSpPr>
        <p:spPr>
          <a:xfrm>
            <a:off x="5214730" y="4696099"/>
            <a:ext cx="1437249" cy="369332"/>
          </a:xfrm>
          <a:prstGeom prst="rect">
            <a:avLst/>
          </a:prstGeom>
          <a:noFill/>
        </p:spPr>
        <p:txBody>
          <a:bodyPr wrap="square" rtlCol="0">
            <a:spAutoFit/>
          </a:bodyPr>
          <a:lstStyle/>
          <a:p>
            <a:r>
              <a:rPr lang="es-AR" dirty="0"/>
              <a:t>24 personas</a:t>
            </a:r>
          </a:p>
        </p:txBody>
      </p:sp>
      <p:sp>
        <p:nvSpPr>
          <p:cNvPr id="25" name="Elipse 24">
            <a:extLst>
              <a:ext uri="{FF2B5EF4-FFF2-40B4-BE49-F238E27FC236}">
                <a16:creationId xmlns:a16="http://schemas.microsoft.com/office/drawing/2014/main" id="{CE04D876-BC41-4F7C-BF42-4FF0949A5A80}"/>
              </a:ext>
            </a:extLst>
          </p:cNvPr>
          <p:cNvSpPr/>
          <p:nvPr/>
        </p:nvSpPr>
        <p:spPr>
          <a:xfrm>
            <a:off x="5591220" y="1362824"/>
            <a:ext cx="198782" cy="184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26" name="Imagen 25">
            <a:extLst>
              <a:ext uri="{FF2B5EF4-FFF2-40B4-BE49-F238E27FC236}">
                <a16:creationId xmlns:a16="http://schemas.microsoft.com/office/drawing/2014/main" id="{2B2C959B-5B88-4F5F-8A6D-29D1C7509DC4}"/>
              </a:ext>
            </a:extLst>
          </p:cNvPr>
          <p:cNvPicPr>
            <a:picLocks noChangeAspect="1"/>
          </p:cNvPicPr>
          <p:nvPr/>
        </p:nvPicPr>
        <p:blipFill>
          <a:blip r:embed="rId5"/>
          <a:stretch>
            <a:fillRect/>
          </a:stretch>
        </p:blipFill>
        <p:spPr>
          <a:xfrm>
            <a:off x="6327849" y="1509739"/>
            <a:ext cx="207282" cy="195089"/>
          </a:xfrm>
          <a:prstGeom prst="rect">
            <a:avLst/>
          </a:prstGeom>
        </p:spPr>
      </p:pic>
      <p:pic>
        <p:nvPicPr>
          <p:cNvPr id="27" name="Imagen 26">
            <a:extLst>
              <a:ext uri="{FF2B5EF4-FFF2-40B4-BE49-F238E27FC236}">
                <a16:creationId xmlns:a16="http://schemas.microsoft.com/office/drawing/2014/main" id="{4166F2FB-6DF5-4609-A4EF-FAE9FE3336A2}"/>
              </a:ext>
            </a:extLst>
          </p:cNvPr>
          <p:cNvPicPr>
            <a:picLocks noChangeAspect="1"/>
          </p:cNvPicPr>
          <p:nvPr/>
        </p:nvPicPr>
        <p:blipFill>
          <a:blip r:embed="rId5"/>
          <a:stretch>
            <a:fillRect/>
          </a:stretch>
        </p:blipFill>
        <p:spPr>
          <a:xfrm>
            <a:off x="6659237" y="1688771"/>
            <a:ext cx="207282" cy="195089"/>
          </a:xfrm>
          <a:prstGeom prst="rect">
            <a:avLst/>
          </a:prstGeom>
        </p:spPr>
      </p:pic>
      <p:pic>
        <p:nvPicPr>
          <p:cNvPr id="28" name="Imagen 27">
            <a:extLst>
              <a:ext uri="{FF2B5EF4-FFF2-40B4-BE49-F238E27FC236}">
                <a16:creationId xmlns:a16="http://schemas.microsoft.com/office/drawing/2014/main" id="{0CF5A166-9FE9-404F-BA54-4423574A2D52}"/>
              </a:ext>
            </a:extLst>
          </p:cNvPr>
          <p:cNvPicPr>
            <a:picLocks noChangeAspect="1"/>
          </p:cNvPicPr>
          <p:nvPr/>
        </p:nvPicPr>
        <p:blipFill>
          <a:blip r:embed="rId5"/>
          <a:stretch>
            <a:fillRect/>
          </a:stretch>
        </p:blipFill>
        <p:spPr>
          <a:xfrm>
            <a:off x="7104239" y="2200250"/>
            <a:ext cx="207282" cy="195089"/>
          </a:xfrm>
          <a:prstGeom prst="rect">
            <a:avLst/>
          </a:prstGeom>
        </p:spPr>
      </p:pic>
      <p:pic>
        <p:nvPicPr>
          <p:cNvPr id="29" name="Imagen 28">
            <a:extLst>
              <a:ext uri="{FF2B5EF4-FFF2-40B4-BE49-F238E27FC236}">
                <a16:creationId xmlns:a16="http://schemas.microsoft.com/office/drawing/2014/main" id="{D4F2C7A6-1236-4143-BA5D-BE692F9C9B9D}"/>
              </a:ext>
            </a:extLst>
          </p:cNvPr>
          <p:cNvPicPr>
            <a:picLocks noChangeAspect="1"/>
          </p:cNvPicPr>
          <p:nvPr/>
        </p:nvPicPr>
        <p:blipFill>
          <a:blip r:embed="rId5"/>
          <a:stretch>
            <a:fillRect/>
          </a:stretch>
        </p:blipFill>
        <p:spPr>
          <a:xfrm>
            <a:off x="4817156" y="1591227"/>
            <a:ext cx="207282" cy="195089"/>
          </a:xfrm>
          <a:prstGeom prst="rect">
            <a:avLst/>
          </a:prstGeom>
        </p:spPr>
      </p:pic>
      <p:pic>
        <p:nvPicPr>
          <p:cNvPr id="30" name="Imagen 29">
            <a:extLst>
              <a:ext uri="{FF2B5EF4-FFF2-40B4-BE49-F238E27FC236}">
                <a16:creationId xmlns:a16="http://schemas.microsoft.com/office/drawing/2014/main" id="{1623F1A2-31F0-48DF-BB3C-36CAD59148D7}"/>
              </a:ext>
            </a:extLst>
          </p:cNvPr>
          <p:cNvPicPr>
            <a:picLocks noChangeAspect="1"/>
          </p:cNvPicPr>
          <p:nvPr/>
        </p:nvPicPr>
        <p:blipFill>
          <a:blip r:embed="rId5"/>
          <a:stretch>
            <a:fillRect/>
          </a:stretch>
        </p:blipFill>
        <p:spPr>
          <a:xfrm>
            <a:off x="4373811" y="2087407"/>
            <a:ext cx="207282" cy="195089"/>
          </a:xfrm>
          <a:prstGeom prst="rect">
            <a:avLst/>
          </a:prstGeom>
        </p:spPr>
      </p:pic>
      <p:pic>
        <p:nvPicPr>
          <p:cNvPr id="31" name="Imagen 30">
            <a:extLst>
              <a:ext uri="{FF2B5EF4-FFF2-40B4-BE49-F238E27FC236}">
                <a16:creationId xmlns:a16="http://schemas.microsoft.com/office/drawing/2014/main" id="{CBA27285-729D-4E18-8D95-EBED982513B9}"/>
              </a:ext>
            </a:extLst>
          </p:cNvPr>
          <p:cNvPicPr>
            <a:picLocks noChangeAspect="1"/>
          </p:cNvPicPr>
          <p:nvPr/>
        </p:nvPicPr>
        <p:blipFill>
          <a:blip r:embed="rId5"/>
          <a:stretch>
            <a:fillRect/>
          </a:stretch>
        </p:blipFill>
        <p:spPr>
          <a:xfrm>
            <a:off x="4203909" y="2437152"/>
            <a:ext cx="207282" cy="195089"/>
          </a:xfrm>
          <a:prstGeom prst="rect">
            <a:avLst/>
          </a:prstGeom>
        </p:spPr>
      </p:pic>
      <p:pic>
        <p:nvPicPr>
          <p:cNvPr id="32" name="Imagen 31">
            <a:extLst>
              <a:ext uri="{FF2B5EF4-FFF2-40B4-BE49-F238E27FC236}">
                <a16:creationId xmlns:a16="http://schemas.microsoft.com/office/drawing/2014/main" id="{B804590D-9F96-4CE1-9D89-60F6B6A41A66}"/>
              </a:ext>
            </a:extLst>
          </p:cNvPr>
          <p:cNvPicPr>
            <a:picLocks noChangeAspect="1"/>
          </p:cNvPicPr>
          <p:nvPr/>
        </p:nvPicPr>
        <p:blipFill>
          <a:blip r:embed="rId5"/>
          <a:stretch>
            <a:fillRect/>
          </a:stretch>
        </p:blipFill>
        <p:spPr>
          <a:xfrm>
            <a:off x="4178095" y="2874041"/>
            <a:ext cx="207282" cy="195089"/>
          </a:xfrm>
          <a:prstGeom prst="rect">
            <a:avLst/>
          </a:prstGeom>
        </p:spPr>
      </p:pic>
      <p:pic>
        <p:nvPicPr>
          <p:cNvPr id="33" name="Imagen 32">
            <a:extLst>
              <a:ext uri="{FF2B5EF4-FFF2-40B4-BE49-F238E27FC236}">
                <a16:creationId xmlns:a16="http://schemas.microsoft.com/office/drawing/2014/main" id="{14900D65-03C1-46BE-BA64-DC7AB90E1880}"/>
              </a:ext>
            </a:extLst>
          </p:cNvPr>
          <p:cNvPicPr>
            <a:picLocks noChangeAspect="1"/>
          </p:cNvPicPr>
          <p:nvPr/>
        </p:nvPicPr>
        <p:blipFill>
          <a:blip r:embed="rId5"/>
          <a:stretch>
            <a:fillRect/>
          </a:stretch>
        </p:blipFill>
        <p:spPr>
          <a:xfrm>
            <a:off x="4353933" y="3648859"/>
            <a:ext cx="207282" cy="195089"/>
          </a:xfrm>
          <a:prstGeom prst="rect">
            <a:avLst/>
          </a:prstGeom>
        </p:spPr>
      </p:pic>
      <p:pic>
        <p:nvPicPr>
          <p:cNvPr id="34" name="Imagen 33">
            <a:extLst>
              <a:ext uri="{FF2B5EF4-FFF2-40B4-BE49-F238E27FC236}">
                <a16:creationId xmlns:a16="http://schemas.microsoft.com/office/drawing/2014/main" id="{BF500C37-DA5F-41C8-989C-DDB87C010FE2}"/>
              </a:ext>
            </a:extLst>
          </p:cNvPr>
          <p:cNvPicPr>
            <a:picLocks noChangeAspect="1"/>
          </p:cNvPicPr>
          <p:nvPr/>
        </p:nvPicPr>
        <p:blipFill>
          <a:blip r:embed="rId5"/>
          <a:stretch>
            <a:fillRect/>
          </a:stretch>
        </p:blipFill>
        <p:spPr>
          <a:xfrm>
            <a:off x="5015426" y="4131989"/>
            <a:ext cx="207282" cy="195089"/>
          </a:xfrm>
          <a:prstGeom prst="rect">
            <a:avLst/>
          </a:prstGeom>
        </p:spPr>
      </p:pic>
      <p:pic>
        <p:nvPicPr>
          <p:cNvPr id="35" name="Imagen 34">
            <a:extLst>
              <a:ext uri="{FF2B5EF4-FFF2-40B4-BE49-F238E27FC236}">
                <a16:creationId xmlns:a16="http://schemas.microsoft.com/office/drawing/2014/main" id="{D7778480-729F-4CA8-B152-5E4745E02582}"/>
              </a:ext>
            </a:extLst>
          </p:cNvPr>
          <p:cNvPicPr>
            <a:picLocks noChangeAspect="1"/>
          </p:cNvPicPr>
          <p:nvPr/>
        </p:nvPicPr>
        <p:blipFill>
          <a:blip r:embed="rId5"/>
          <a:stretch>
            <a:fillRect/>
          </a:stretch>
        </p:blipFill>
        <p:spPr>
          <a:xfrm>
            <a:off x="5356144" y="4291999"/>
            <a:ext cx="207282" cy="195089"/>
          </a:xfrm>
          <a:prstGeom prst="rect">
            <a:avLst/>
          </a:prstGeom>
        </p:spPr>
      </p:pic>
      <p:pic>
        <p:nvPicPr>
          <p:cNvPr id="36" name="Imagen 35">
            <a:extLst>
              <a:ext uri="{FF2B5EF4-FFF2-40B4-BE49-F238E27FC236}">
                <a16:creationId xmlns:a16="http://schemas.microsoft.com/office/drawing/2014/main" id="{9D6DB201-55B0-404D-A785-5780BEA29FEF}"/>
              </a:ext>
            </a:extLst>
          </p:cNvPr>
          <p:cNvPicPr>
            <a:picLocks noChangeAspect="1"/>
          </p:cNvPicPr>
          <p:nvPr/>
        </p:nvPicPr>
        <p:blipFill>
          <a:blip r:embed="rId5"/>
          <a:stretch>
            <a:fillRect/>
          </a:stretch>
        </p:blipFill>
        <p:spPr>
          <a:xfrm>
            <a:off x="5726072" y="4363161"/>
            <a:ext cx="207282" cy="195089"/>
          </a:xfrm>
          <a:prstGeom prst="rect">
            <a:avLst/>
          </a:prstGeom>
        </p:spPr>
      </p:pic>
      <p:pic>
        <p:nvPicPr>
          <p:cNvPr id="37" name="Imagen 36">
            <a:extLst>
              <a:ext uri="{FF2B5EF4-FFF2-40B4-BE49-F238E27FC236}">
                <a16:creationId xmlns:a16="http://schemas.microsoft.com/office/drawing/2014/main" id="{4A567DF7-4DB8-4D44-B981-68F4DA3AD5B4}"/>
              </a:ext>
            </a:extLst>
          </p:cNvPr>
          <p:cNvPicPr>
            <a:picLocks noChangeAspect="1"/>
          </p:cNvPicPr>
          <p:nvPr/>
        </p:nvPicPr>
        <p:blipFill>
          <a:blip r:embed="rId5"/>
          <a:stretch>
            <a:fillRect/>
          </a:stretch>
        </p:blipFill>
        <p:spPr>
          <a:xfrm>
            <a:off x="6502960" y="4229533"/>
            <a:ext cx="207282" cy="195089"/>
          </a:xfrm>
          <a:prstGeom prst="rect">
            <a:avLst/>
          </a:prstGeom>
        </p:spPr>
      </p:pic>
      <p:pic>
        <p:nvPicPr>
          <p:cNvPr id="38" name="Imagen 37">
            <a:extLst>
              <a:ext uri="{FF2B5EF4-FFF2-40B4-BE49-F238E27FC236}">
                <a16:creationId xmlns:a16="http://schemas.microsoft.com/office/drawing/2014/main" id="{1D8A3E2A-0565-40F3-A8B6-9F270BF1E085}"/>
              </a:ext>
            </a:extLst>
          </p:cNvPr>
          <p:cNvPicPr>
            <a:picLocks noChangeAspect="1"/>
          </p:cNvPicPr>
          <p:nvPr/>
        </p:nvPicPr>
        <p:blipFill>
          <a:blip r:embed="rId5"/>
          <a:stretch>
            <a:fillRect/>
          </a:stretch>
        </p:blipFill>
        <p:spPr>
          <a:xfrm>
            <a:off x="6830431" y="4032505"/>
            <a:ext cx="207282" cy="195089"/>
          </a:xfrm>
          <a:prstGeom prst="rect">
            <a:avLst/>
          </a:prstGeom>
        </p:spPr>
      </p:pic>
      <p:pic>
        <p:nvPicPr>
          <p:cNvPr id="39" name="Imagen 38">
            <a:extLst>
              <a:ext uri="{FF2B5EF4-FFF2-40B4-BE49-F238E27FC236}">
                <a16:creationId xmlns:a16="http://schemas.microsoft.com/office/drawing/2014/main" id="{210C6567-4C63-4CA1-8A0C-20BD919CED05}"/>
              </a:ext>
            </a:extLst>
          </p:cNvPr>
          <p:cNvPicPr>
            <a:picLocks noChangeAspect="1"/>
          </p:cNvPicPr>
          <p:nvPr/>
        </p:nvPicPr>
        <p:blipFill>
          <a:blip r:embed="rId5"/>
          <a:stretch>
            <a:fillRect/>
          </a:stretch>
        </p:blipFill>
        <p:spPr>
          <a:xfrm>
            <a:off x="7048754" y="3769144"/>
            <a:ext cx="207282" cy="195089"/>
          </a:xfrm>
          <a:prstGeom prst="rect">
            <a:avLst/>
          </a:prstGeom>
        </p:spPr>
      </p:pic>
      <p:pic>
        <p:nvPicPr>
          <p:cNvPr id="40" name="Imagen 39">
            <a:extLst>
              <a:ext uri="{FF2B5EF4-FFF2-40B4-BE49-F238E27FC236}">
                <a16:creationId xmlns:a16="http://schemas.microsoft.com/office/drawing/2014/main" id="{03B2F53D-1E03-4340-B82A-63F363FC2534}"/>
              </a:ext>
            </a:extLst>
          </p:cNvPr>
          <p:cNvPicPr>
            <a:picLocks noChangeAspect="1"/>
          </p:cNvPicPr>
          <p:nvPr/>
        </p:nvPicPr>
        <p:blipFill>
          <a:blip r:embed="rId5"/>
          <a:stretch>
            <a:fillRect/>
          </a:stretch>
        </p:blipFill>
        <p:spPr>
          <a:xfrm>
            <a:off x="5174972" y="1415495"/>
            <a:ext cx="207282" cy="195089"/>
          </a:xfrm>
          <a:prstGeom prst="rect">
            <a:avLst/>
          </a:prstGeom>
        </p:spPr>
      </p:pic>
      <p:pic>
        <p:nvPicPr>
          <p:cNvPr id="41" name="Imagen 40">
            <a:extLst>
              <a:ext uri="{FF2B5EF4-FFF2-40B4-BE49-F238E27FC236}">
                <a16:creationId xmlns:a16="http://schemas.microsoft.com/office/drawing/2014/main" id="{87070116-DE68-4375-AFCC-523BBC376B50}"/>
              </a:ext>
            </a:extLst>
          </p:cNvPr>
          <p:cNvPicPr>
            <a:picLocks noChangeAspect="1"/>
          </p:cNvPicPr>
          <p:nvPr/>
        </p:nvPicPr>
        <p:blipFill>
          <a:blip r:embed="rId5"/>
          <a:stretch>
            <a:fillRect/>
          </a:stretch>
        </p:blipFill>
        <p:spPr>
          <a:xfrm>
            <a:off x="4541335" y="1835903"/>
            <a:ext cx="207282" cy="195089"/>
          </a:xfrm>
          <a:prstGeom prst="rect">
            <a:avLst/>
          </a:prstGeom>
        </p:spPr>
      </p:pic>
      <p:pic>
        <p:nvPicPr>
          <p:cNvPr id="42" name="Imagen 41">
            <a:extLst>
              <a:ext uri="{FF2B5EF4-FFF2-40B4-BE49-F238E27FC236}">
                <a16:creationId xmlns:a16="http://schemas.microsoft.com/office/drawing/2014/main" id="{04923248-E688-4E22-B0E4-F4E2CB886D1E}"/>
              </a:ext>
            </a:extLst>
          </p:cNvPr>
          <p:cNvPicPr>
            <a:picLocks noChangeAspect="1"/>
          </p:cNvPicPr>
          <p:nvPr/>
        </p:nvPicPr>
        <p:blipFill>
          <a:blip r:embed="rId5"/>
          <a:stretch>
            <a:fillRect/>
          </a:stretch>
        </p:blipFill>
        <p:spPr>
          <a:xfrm>
            <a:off x="6886964" y="1933447"/>
            <a:ext cx="207282" cy="195089"/>
          </a:xfrm>
          <a:prstGeom prst="rect">
            <a:avLst/>
          </a:prstGeom>
        </p:spPr>
      </p:pic>
      <p:pic>
        <p:nvPicPr>
          <p:cNvPr id="43" name="Imagen 42">
            <a:extLst>
              <a:ext uri="{FF2B5EF4-FFF2-40B4-BE49-F238E27FC236}">
                <a16:creationId xmlns:a16="http://schemas.microsoft.com/office/drawing/2014/main" id="{6751F72A-075B-45B3-B4A0-F3FB6C103813}"/>
              </a:ext>
            </a:extLst>
          </p:cNvPr>
          <p:cNvPicPr>
            <a:picLocks noChangeAspect="1"/>
          </p:cNvPicPr>
          <p:nvPr/>
        </p:nvPicPr>
        <p:blipFill>
          <a:blip r:embed="rId5"/>
          <a:stretch>
            <a:fillRect/>
          </a:stretch>
        </p:blipFill>
        <p:spPr>
          <a:xfrm>
            <a:off x="5933354" y="1409642"/>
            <a:ext cx="207282" cy="195089"/>
          </a:xfrm>
          <a:prstGeom prst="rect">
            <a:avLst/>
          </a:prstGeom>
        </p:spPr>
      </p:pic>
      <p:pic>
        <p:nvPicPr>
          <p:cNvPr id="44" name="Imagen 43">
            <a:extLst>
              <a:ext uri="{FF2B5EF4-FFF2-40B4-BE49-F238E27FC236}">
                <a16:creationId xmlns:a16="http://schemas.microsoft.com/office/drawing/2014/main" id="{2EFBA4B6-7993-4788-B324-C55B92531873}"/>
              </a:ext>
            </a:extLst>
          </p:cNvPr>
          <p:cNvPicPr>
            <a:picLocks noChangeAspect="1"/>
          </p:cNvPicPr>
          <p:nvPr/>
        </p:nvPicPr>
        <p:blipFill>
          <a:blip r:embed="rId5"/>
          <a:stretch>
            <a:fillRect/>
          </a:stretch>
        </p:blipFill>
        <p:spPr>
          <a:xfrm>
            <a:off x="7207880" y="2601283"/>
            <a:ext cx="207282" cy="195089"/>
          </a:xfrm>
          <a:prstGeom prst="rect">
            <a:avLst/>
          </a:prstGeom>
        </p:spPr>
      </p:pic>
      <p:pic>
        <p:nvPicPr>
          <p:cNvPr id="45" name="Imagen 44">
            <a:extLst>
              <a:ext uri="{FF2B5EF4-FFF2-40B4-BE49-F238E27FC236}">
                <a16:creationId xmlns:a16="http://schemas.microsoft.com/office/drawing/2014/main" id="{F945EC0F-A113-4805-BF4B-1F1DA3232C9A}"/>
              </a:ext>
            </a:extLst>
          </p:cNvPr>
          <p:cNvPicPr>
            <a:picLocks noChangeAspect="1"/>
          </p:cNvPicPr>
          <p:nvPr/>
        </p:nvPicPr>
        <p:blipFill>
          <a:blip r:embed="rId5"/>
          <a:stretch>
            <a:fillRect/>
          </a:stretch>
        </p:blipFill>
        <p:spPr>
          <a:xfrm>
            <a:off x="7272455" y="3028153"/>
            <a:ext cx="207282" cy="195089"/>
          </a:xfrm>
          <a:prstGeom prst="rect">
            <a:avLst/>
          </a:prstGeom>
        </p:spPr>
      </p:pic>
      <p:pic>
        <p:nvPicPr>
          <p:cNvPr id="46" name="Imagen 45">
            <a:extLst>
              <a:ext uri="{FF2B5EF4-FFF2-40B4-BE49-F238E27FC236}">
                <a16:creationId xmlns:a16="http://schemas.microsoft.com/office/drawing/2014/main" id="{72FA3303-5FEB-42E9-85BB-BEB6CCB9B488}"/>
              </a:ext>
            </a:extLst>
          </p:cNvPr>
          <p:cNvPicPr>
            <a:picLocks noChangeAspect="1"/>
          </p:cNvPicPr>
          <p:nvPr/>
        </p:nvPicPr>
        <p:blipFill>
          <a:blip r:embed="rId5"/>
          <a:stretch>
            <a:fillRect/>
          </a:stretch>
        </p:blipFill>
        <p:spPr>
          <a:xfrm>
            <a:off x="7234383" y="3421379"/>
            <a:ext cx="207282" cy="195089"/>
          </a:xfrm>
          <a:prstGeom prst="rect">
            <a:avLst/>
          </a:prstGeom>
        </p:spPr>
      </p:pic>
      <p:pic>
        <p:nvPicPr>
          <p:cNvPr id="47" name="Imagen 46">
            <a:extLst>
              <a:ext uri="{FF2B5EF4-FFF2-40B4-BE49-F238E27FC236}">
                <a16:creationId xmlns:a16="http://schemas.microsoft.com/office/drawing/2014/main" id="{E8AA9D2D-30C2-44A5-9B23-E476F11D7FD0}"/>
              </a:ext>
            </a:extLst>
          </p:cNvPr>
          <p:cNvPicPr>
            <a:picLocks noChangeAspect="1"/>
          </p:cNvPicPr>
          <p:nvPr/>
        </p:nvPicPr>
        <p:blipFill>
          <a:blip r:embed="rId5"/>
          <a:stretch>
            <a:fillRect/>
          </a:stretch>
        </p:blipFill>
        <p:spPr>
          <a:xfrm>
            <a:off x="4230412" y="3233911"/>
            <a:ext cx="207282" cy="195089"/>
          </a:xfrm>
          <a:prstGeom prst="rect">
            <a:avLst/>
          </a:prstGeom>
        </p:spPr>
      </p:pic>
      <p:pic>
        <p:nvPicPr>
          <p:cNvPr id="48" name="Imagen 47">
            <a:extLst>
              <a:ext uri="{FF2B5EF4-FFF2-40B4-BE49-F238E27FC236}">
                <a16:creationId xmlns:a16="http://schemas.microsoft.com/office/drawing/2014/main" id="{5E28FBE1-0ADF-48B5-8B92-A2E738947FD2}"/>
              </a:ext>
            </a:extLst>
          </p:cNvPr>
          <p:cNvPicPr>
            <a:picLocks noChangeAspect="1"/>
          </p:cNvPicPr>
          <p:nvPr/>
        </p:nvPicPr>
        <p:blipFill>
          <a:blip r:embed="rId5"/>
          <a:stretch>
            <a:fillRect/>
          </a:stretch>
        </p:blipFill>
        <p:spPr>
          <a:xfrm>
            <a:off x="4609873" y="3964233"/>
            <a:ext cx="207282" cy="195089"/>
          </a:xfrm>
          <a:prstGeom prst="rect">
            <a:avLst/>
          </a:prstGeom>
        </p:spPr>
      </p:pic>
      <p:pic>
        <p:nvPicPr>
          <p:cNvPr id="49" name="Imagen 48">
            <a:extLst>
              <a:ext uri="{FF2B5EF4-FFF2-40B4-BE49-F238E27FC236}">
                <a16:creationId xmlns:a16="http://schemas.microsoft.com/office/drawing/2014/main" id="{92D682E7-D219-498F-95D5-CBCEDDD43646}"/>
              </a:ext>
            </a:extLst>
          </p:cNvPr>
          <p:cNvPicPr>
            <a:picLocks noChangeAspect="1"/>
          </p:cNvPicPr>
          <p:nvPr/>
        </p:nvPicPr>
        <p:blipFill>
          <a:blip r:embed="rId5"/>
          <a:stretch>
            <a:fillRect/>
          </a:stretch>
        </p:blipFill>
        <p:spPr>
          <a:xfrm>
            <a:off x="6133032" y="4352484"/>
            <a:ext cx="207282" cy="195089"/>
          </a:xfrm>
          <a:prstGeom prst="rect">
            <a:avLst/>
          </a:prstGeom>
        </p:spPr>
      </p:pic>
      <p:sp>
        <p:nvSpPr>
          <p:cNvPr id="50" name="CuadroTexto 49">
            <a:extLst>
              <a:ext uri="{FF2B5EF4-FFF2-40B4-BE49-F238E27FC236}">
                <a16:creationId xmlns:a16="http://schemas.microsoft.com/office/drawing/2014/main" id="{45A75FBD-1B8D-40F2-BF1A-E3D71A7F52AB}"/>
              </a:ext>
            </a:extLst>
          </p:cNvPr>
          <p:cNvSpPr txBox="1"/>
          <p:nvPr/>
        </p:nvSpPr>
        <p:spPr>
          <a:xfrm>
            <a:off x="7700096" y="4907707"/>
            <a:ext cx="1746534" cy="369332"/>
          </a:xfrm>
          <a:prstGeom prst="rect">
            <a:avLst/>
          </a:prstGeom>
          <a:noFill/>
        </p:spPr>
        <p:txBody>
          <a:bodyPr wrap="square" rtlCol="0">
            <a:spAutoFit/>
          </a:bodyPr>
          <a:lstStyle/>
          <a:p>
            <a:r>
              <a:rPr lang="es-AR" dirty="0"/>
              <a:t>18 : 24 = 0,75 </a:t>
            </a:r>
          </a:p>
        </p:txBody>
      </p:sp>
      <p:sp>
        <p:nvSpPr>
          <p:cNvPr id="51" name="CuadroTexto 50">
            <a:extLst>
              <a:ext uri="{FF2B5EF4-FFF2-40B4-BE49-F238E27FC236}">
                <a16:creationId xmlns:a16="http://schemas.microsoft.com/office/drawing/2014/main" id="{3F8F2A76-50BE-4071-8218-E4C6694870AB}"/>
              </a:ext>
            </a:extLst>
          </p:cNvPr>
          <p:cNvSpPr txBox="1"/>
          <p:nvPr/>
        </p:nvSpPr>
        <p:spPr>
          <a:xfrm>
            <a:off x="7707317" y="3746403"/>
            <a:ext cx="4011767" cy="646331"/>
          </a:xfrm>
          <a:prstGeom prst="rect">
            <a:avLst/>
          </a:prstGeom>
          <a:noFill/>
        </p:spPr>
        <p:txBody>
          <a:bodyPr wrap="square" rtlCol="0">
            <a:spAutoFit/>
          </a:bodyPr>
          <a:lstStyle/>
          <a:p>
            <a:r>
              <a:rPr lang="es-AR" sz="1800" dirty="0">
                <a:effectLst/>
                <a:latin typeface="Calibri" panose="020F0502020204030204" pitchFamily="34" charset="0"/>
                <a:ea typeface="Calibri" panose="020F0502020204030204" pitchFamily="34" charset="0"/>
                <a:cs typeface="Times New Roman" panose="02020603050405020304" pitchFamily="18" charset="0"/>
              </a:rPr>
              <a:t>18 x 4= 72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porc</a:t>
            </a:r>
            <a:r>
              <a:rPr lang="es-AR" sz="1800" dirty="0">
                <a:effectLst/>
                <a:latin typeface="Calibri" panose="020F0502020204030204" pitchFamily="34" charset="0"/>
                <a:ea typeface="Calibri" panose="020F0502020204030204" pitchFamily="34" charset="0"/>
                <a:cs typeface="Times New Roman" panose="02020603050405020304" pitchFamily="18" charset="0"/>
              </a:rPr>
              <a:t>   72:24= 3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porc</a:t>
            </a:r>
            <a:r>
              <a:rPr lang="es-AR" sz="1800" dirty="0">
                <a:effectLst/>
                <a:latin typeface="Calibri" panose="020F0502020204030204" pitchFamily="34" charset="0"/>
                <a:ea typeface="Calibri" panose="020F0502020204030204" pitchFamily="34" charset="0"/>
                <a:cs typeface="Times New Roman" panose="02020603050405020304" pitchFamily="18" charset="0"/>
              </a:rPr>
              <a:t> cada uno</a:t>
            </a:r>
          </a:p>
          <a:p>
            <a:endParaRPr lang="es-AR" dirty="0"/>
          </a:p>
        </p:txBody>
      </p:sp>
      <p:sp>
        <p:nvSpPr>
          <p:cNvPr id="54" name="CuadroTexto 53">
            <a:extLst>
              <a:ext uri="{FF2B5EF4-FFF2-40B4-BE49-F238E27FC236}">
                <a16:creationId xmlns:a16="http://schemas.microsoft.com/office/drawing/2014/main" id="{A3F2D70D-E430-4E51-BA2E-760A75DF1568}"/>
              </a:ext>
            </a:extLst>
          </p:cNvPr>
          <p:cNvSpPr txBox="1"/>
          <p:nvPr/>
        </p:nvSpPr>
        <p:spPr>
          <a:xfrm>
            <a:off x="9414363" y="4084911"/>
            <a:ext cx="1183769" cy="369332"/>
          </a:xfrm>
          <a:prstGeom prst="rect">
            <a:avLst/>
          </a:prstGeom>
          <a:noFill/>
        </p:spPr>
        <p:txBody>
          <a:bodyPr wrap="square" rtlCol="0">
            <a:spAutoFit/>
          </a:bodyPr>
          <a:lstStyle/>
          <a:p>
            <a:r>
              <a:rPr lang="es-AR" dirty="0"/>
              <a:t>3/4</a:t>
            </a:r>
          </a:p>
        </p:txBody>
      </p:sp>
      <p:pic>
        <p:nvPicPr>
          <p:cNvPr id="68" name="Imagen 67">
            <a:extLst>
              <a:ext uri="{FF2B5EF4-FFF2-40B4-BE49-F238E27FC236}">
                <a16:creationId xmlns:a16="http://schemas.microsoft.com/office/drawing/2014/main" id="{DC6C28BC-3C62-4335-B616-EFA520973B07}"/>
              </a:ext>
            </a:extLst>
          </p:cNvPr>
          <p:cNvPicPr>
            <a:picLocks noChangeAspect="1"/>
          </p:cNvPicPr>
          <p:nvPr/>
        </p:nvPicPr>
        <p:blipFill>
          <a:blip r:embed="rId6"/>
          <a:stretch>
            <a:fillRect/>
          </a:stretch>
        </p:blipFill>
        <p:spPr>
          <a:xfrm>
            <a:off x="10187611" y="4159322"/>
            <a:ext cx="1357964" cy="1808198"/>
          </a:xfrm>
          <a:prstGeom prst="rect">
            <a:avLst/>
          </a:prstGeom>
        </p:spPr>
      </p:pic>
      <p:pic>
        <p:nvPicPr>
          <p:cNvPr id="69" name="Imagen 68">
            <a:extLst>
              <a:ext uri="{FF2B5EF4-FFF2-40B4-BE49-F238E27FC236}">
                <a16:creationId xmlns:a16="http://schemas.microsoft.com/office/drawing/2014/main" id="{73A737B8-9598-48F2-B2C6-3E45774AE3CB}"/>
              </a:ext>
            </a:extLst>
          </p:cNvPr>
          <p:cNvPicPr>
            <a:picLocks noChangeAspect="1"/>
          </p:cNvPicPr>
          <p:nvPr/>
        </p:nvPicPr>
        <p:blipFill>
          <a:blip r:embed="rId7"/>
          <a:stretch>
            <a:fillRect/>
          </a:stretch>
        </p:blipFill>
        <p:spPr>
          <a:xfrm rot="16200000">
            <a:off x="8053770" y="1480693"/>
            <a:ext cx="1775549" cy="1769570"/>
          </a:xfrm>
          <a:prstGeom prst="rect">
            <a:avLst/>
          </a:prstGeom>
        </p:spPr>
      </p:pic>
      <p:sp>
        <p:nvSpPr>
          <p:cNvPr id="70" name="CuadroTexto 69">
            <a:extLst>
              <a:ext uri="{FF2B5EF4-FFF2-40B4-BE49-F238E27FC236}">
                <a16:creationId xmlns:a16="http://schemas.microsoft.com/office/drawing/2014/main" id="{A672BBC0-16EB-42C9-977F-7F2FFAF72488}"/>
              </a:ext>
            </a:extLst>
          </p:cNvPr>
          <p:cNvSpPr txBox="1"/>
          <p:nvPr/>
        </p:nvSpPr>
        <p:spPr>
          <a:xfrm>
            <a:off x="9907134" y="2180812"/>
            <a:ext cx="1491621" cy="369332"/>
          </a:xfrm>
          <a:prstGeom prst="rect">
            <a:avLst/>
          </a:prstGeom>
          <a:noFill/>
        </p:spPr>
        <p:txBody>
          <a:bodyPr wrap="square" rtlCol="0">
            <a:spAutoFit/>
          </a:bodyPr>
          <a:lstStyle/>
          <a:p>
            <a:r>
              <a:rPr lang="es-AR" dirty="0"/>
              <a:t>18/24</a:t>
            </a:r>
          </a:p>
        </p:txBody>
      </p:sp>
      <p:sp>
        <p:nvSpPr>
          <p:cNvPr id="71" name="CuadroTexto 70">
            <a:extLst>
              <a:ext uri="{FF2B5EF4-FFF2-40B4-BE49-F238E27FC236}">
                <a16:creationId xmlns:a16="http://schemas.microsoft.com/office/drawing/2014/main" id="{7A16D386-4427-4B88-9789-7DFF50727ED4}"/>
              </a:ext>
            </a:extLst>
          </p:cNvPr>
          <p:cNvSpPr txBox="1"/>
          <p:nvPr/>
        </p:nvSpPr>
        <p:spPr>
          <a:xfrm>
            <a:off x="5726072" y="349848"/>
            <a:ext cx="6104856" cy="923330"/>
          </a:xfrm>
          <a:prstGeom prst="rect">
            <a:avLst/>
          </a:prstGeom>
          <a:noFill/>
        </p:spPr>
        <p:txBody>
          <a:bodyPr wrap="square" rtlCol="0">
            <a:spAutoFit/>
          </a:bodyPr>
          <a:lstStyle/>
          <a:p>
            <a:r>
              <a:rPr lang="es-AR" dirty="0"/>
              <a:t>A cada piza la partimos en 24 porciones le tocan 18 porciones a cada uno</a:t>
            </a:r>
          </a:p>
          <a:p>
            <a:r>
              <a:rPr lang="es-AR" dirty="0"/>
              <a:t>18 x 24= 432         432: 24 = 18 </a:t>
            </a:r>
            <a:r>
              <a:rPr lang="es-AR" dirty="0" err="1"/>
              <a:t>porc</a:t>
            </a:r>
            <a:endParaRPr lang="es-AR" dirty="0"/>
          </a:p>
        </p:txBody>
      </p:sp>
    </p:spTree>
    <p:extLst>
      <p:ext uri="{BB962C8B-B14F-4D97-AF65-F5344CB8AC3E}">
        <p14:creationId xmlns:p14="http://schemas.microsoft.com/office/powerpoint/2010/main" val="384646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fade">
                                      <p:cBhvr>
                                        <p:cTn id="11" dur="1000"/>
                                        <p:tgtEl>
                                          <p:spTgt spid="69"/>
                                        </p:tgtEl>
                                      </p:cBhvr>
                                    </p:animEffect>
                                    <p:anim calcmode="lin" valueType="num">
                                      <p:cBhvr>
                                        <p:cTn id="12" dur="1000" fill="hold"/>
                                        <p:tgtEl>
                                          <p:spTgt spid="69"/>
                                        </p:tgtEl>
                                        <p:attrNameLst>
                                          <p:attrName>ppt_x</p:attrName>
                                        </p:attrNameLst>
                                      </p:cBhvr>
                                      <p:tavLst>
                                        <p:tav tm="0">
                                          <p:val>
                                            <p:strVal val="#ppt_x"/>
                                          </p:val>
                                        </p:tav>
                                        <p:tav tm="100000">
                                          <p:val>
                                            <p:strVal val="#ppt_x"/>
                                          </p:val>
                                        </p:tav>
                                      </p:tavLst>
                                    </p:anim>
                                    <p:anim calcmode="lin" valueType="num">
                                      <p:cBhvr>
                                        <p:cTn id="13"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0"/>
                                        </p:tgtEl>
                                        <p:attrNameLst>
                                          <p:attrName>style.visibility</p:attrName>
                                        </p:attrNameLst>
                                      </p:cBhvr>
                                      <p:to>
                                        <p:strVal val="visible"/>
                                      </p:to>
                                    </p:set>
                                    <p:animEffect transition="in" filter="barn(inVertical)">
                                      <p:cBhvr>
                                        <p:cTn id="18" dur="500"/>
                                        <p:tgtEl>
                                          <p:spTgt spid="7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wipe(down)">
                                      <p:cBhvr>
                                        <p:cTn id="23" dur="500"/>
                                        <p:tgtEl>
                                          <p:spTgt spid="5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additive="base">
                                        <p:cTn id="28" dur="500" fill="hold"/>
                                        <p:tgtEl>
                                          <p:spTgt spid="54"/>
                                        </p:tgtEl>
                                        <p:attrNameLst>
                                          <p:attrName>ppt_x</p:attrName>
                                        </p:attrNameLst>
                                      </p:cBhvr>
                                      <p:tavLst>
                                        <p:tav tm="0">
                                          <p:val>
                                            <p:strVal val="#ppt_x"/>
                                          </p:val>
                                        </p:tav>
                                        <p:tav tm="100000">
                                          <p:val>
                                            <p:strVal val="#ppt_x"/>
                                          </p:val>
                                        </p:tav>
                                      </p:tavLst>
                                    </p:anim>
                                    <p:anim calcmode="lin" valueType="num">
                                      <p:cBhvr additive="base">
                                        <p:cTn id="29"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500"/>
                                        <p:tgtEl>
                                          <p:spTgt spid="6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4" grpId="0"/>
      <p:bldP spid="70" grpId="0"/>
      <p:bldP spid="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B8F827-C2B9-43DC-ACA6-418050C5BEA4}"/>
              </a:ext>
            </a:extLst>
          </p:cNvPr>
          <p:cNvSpPr txBox="1"/>
          <p:nvPr/>
        </p:nvSpPr>
        <p:spPr>
          <a:xfrm>
            <a:off x="1609847" y="586917"/>
            <a:ext cx="8972305" cy="671915"/>
          </a:xfrm>
          <a:prstGeom prst="rect">
            <a:avLst/>
          </a:prstGeom>
          <a:noFill/>
        </p:spPr>
        <p:txBody>
          <a:bodyPr wrap="square" rtlCol="0">
            <a:spAutoFit/>
          </a:bodyPr>
          <a:lstStyle/>
          <a:p>
            <a:pPr>
              <a:lnSpc>
                <a:spcPct val="107000"/>
              </a:lnSpc>
              <a:spcAft>
                <a:spcPts val="800"/>
              </a:spcAft>
            </a:pPr>
            <a:r>
              <a:rPr lang="es-AR" sz="1800" dirty="0">
                <a:effectLst/>
                <a:latin typeface="Calibri" panose="020F0502020204030204" pitchFamily="34" charset="0"/>
                <a:ea typeface="Calibri" panose="020F0502020204030204" pitchFamily="34" charset="0"/>
                <a:cs typeface="Times New Roman" panose="02020603050405020304" pitchFamily="18" charset="0"/>
              </a:rPr>
              <a:t>Luego, se hace esta pregunta: Ahora si las 24 personas estuvieran sentadas en dos mesas, pero el número de pizas  fuera el mismo, ¿cuánto de piza  le corresponderá a cada persona? </a:t>
            </a:r>
          </a:p>
        </p:txBody>
      </p:sp>
      <p:pic>
        <p:nvPicPr>
          <p:cNvPr id="3" name="Imagen 2">
            <a:extLst>
              <a:ext uri="{FF2B5EF4-FFF2-40B4-BE49-F238E27FC236}">
                <a16:creationId xmlns:a16="http://schemas.microsoft.com/office/drawing/2014/main" id="{3A0B9D39-5B37-4BE9-9B83-255F91F5F7C2}"/>
              </a:ext>
            </a:extLst>
          </p:cNvPr>
          <p:cNvPicPr>
            <a:picLocks noChangeAspect="1"/>
          </p:cNvPicPr>
          <p:nvPr/>
        </p:nvPicPr>
        <p:blipFill>
          <a:blip r:embed="rId2"/>
          <a:stretch>
            <a:fillRect/>
          </a:stretch>
        </p:blipFill>
        <p:spPr>
          <a:xfrm>
            <a:off x="1918916" y="1960806"/>
            <a:ext cx="2141066" cy="2041482"/>
          </a:xfrm>
          <a:prstGeom prst="rect">
            <a:avLst/>
          </a:prstGeom>
        </p:spPr>
      </p:pic>
      <p:pic>
        <p:nvPicPr>
          <p:cNvPr id="4" name="Imagen 3">
            <a:extLst>
              <a:ext uri="{FF2B5EF4-FFF2-40B4-BE49-F238E27FC236}">
                <a16:creationId xmlns:a16="http://schemas.microsoft.com/office/drawing/2014/main" id="{F5655DFB-729C-49C9-9838-8BF36269CFA0}"/>
              </a:ext>
            </a:extLst>
          </p:cNvPr>
          <p:cNvPicPr>
            <a:picLocks noChangeAspect="1"/>
          </p:cNvPicPr>
          <p:nvPr/>
        </p:nvPicPr>
        <p:blipFill>
          <a:blip r:embed="rId3"/>
          <a:stretch>
            <a:fillRect/>
          </a:stretch>
        </p:blipFill>
        <p:spPr>
          <a:xfrm>
            <a:off x="4702502" y="1960806"/>
            <a:ext cx="2139881" cy="2042337"/>
          </a:xfrm>
          <a:prstGeom prst="rect">
            <a:avLst/>
          </a:prstGeom>
        </p:spPr>
      </p:pic>
      <p:pic>
        <p:nvPicPr>
          <p:cNvPr id="5" name="Imagen 4">
            <a:extLst>
              <a:ext uri="{FF2B5EF4-FFF2-40B4-BE49-F238E27FC236}">
                <a16:creationId xmlns:a16="http://schemas.microsoft.com/office/drawing/2014/main" id="{A6D89A9C-BF6D-4F6E-8B8D-0FCD419C42B2}"/>
              </a:ext>
            </a:extLst>
          </p:cNvPr>
          <p:cNvPicPr>
            <a:picLocks noChangeAspect="1"/>
          </p:cNvPicPr>
          <p:nvPr/>
        </p:nvPicPr>
        <p:blipFill>
          <a:blip r:embed="rId4"/>
          <a:stretch>
            <a:fillRect/>
          </a:stretch>
        </p:blipFill>
        <p:spPr>
          <a:xfrm>
            <a:off x="3841356" y="1589393"/>
            <a:ext cx="1414395" cy="499915"/>
          </a:xfrm>
          <a:prstGeom prst="rect">
            <a:avLst/>
          </a:prstGeom>
        </p:spPr>
      </p:pic>
      <p:sp>
        <p:nvSpPr>
          <p:cNvPr id="6" name="CuadroTexto 5">
            <a:extLst>
              <a:ext uri="{FF2B5EF4-FFF2-40B4-BE49-F238E27FC236}">
                <a16:creationId xmlns:a16="http://schemas.microsoft.com/office/drawing/2014/main" id="{56270949-573B-4130-98FF-967C1B85458E}"/>
              </a:ext>
            </a:extLst>
          </p:cNvPr>
          <p:cNvSpPr txBox="1"/>
          <p:nvPr/>
        </p:nvSpPr>
        <p:spPr>
          <a:xfrm>
            <a:off x="2505638" y="2796881"/>
            <a:ext cx="1280160" cy="369332"/>
          </a:xfrm>
          <a:prstGeom prst="rect">
            <a:avLst/>
          </a:prstGeom>
          <a:noFill/>
        </p:spPr>
        <p:txBody>
          <a:bodyPr wrap="square" rtlCol="0">
            <a:spAutoFit/>
          </a:bodyPr>
          <a:lstStyle/>
          <a:p>
            <a:r>
              <a:rPr lang="es-AR" dirty="0"/>
              <a:t>9 pizas</a:t>
            </a:r>
          </a:p>
        </p:txBody>
      </p:sp>
      <p:pic>
        <p:nvPicPr>
          <p:cNvPr id="7" name="Imagen 6">
            <a:extLst>
              <a:ext uri="{FF2B5EF4-FFF2-40B4-BE49-F238E27FC236}">
                <a16:creationId xmlns:a16="http://schemas.microsoft.com/office/drawing/2014/main" id="{4AF9363A-07BC-48C0-A89A-FA46C787E283}"/>
              </a:ext>
            </a:extLst>
          </p:cNvPr>
          <p:cNvPicPr>
            <a:picLocks noChangeAspect="1"/>
          </p:cNvPicPr>
          <p:nvPr/>
        </p:nvPicPr>
        <p:blipFill>
          <a:blip r:embed="rId5"/>
          <a:stretch>
            <a:fillRect/>
          </a:stretch>
        </p:blipFill>
        <p:spPr>
          <a:xfrm>
            <a:off x="5255751" y="2706397"/>
            <a:ext cx="1335140" cy="493819"/>
          </a:xfrm>
          <a:prstGeom prst="rect">
            <a:avLst/>
          </a:prstGeom>
        </p:spPr>
      </p:pic>
      <p:sp>
        <p:nvSpPr>
          <p:cNvPr id="8" name="CuadroTexto 7">
            <a:extLst>
              <a:ext uri="{FF2B5EF4-FFF2-40B4-BE49-F238E27FC236}">
                <a16:creationId xmlns:a16="http://schemas.microsoft.com/office/drawing/2014/main" id="{BD4129F8-C501-4B18-8680-D3A3BAF55536}"/>
              </a:ext>
            </a:extLst>
          </p:cNvPr>
          <p:cNvSpPr txBox="1"/>
          <p:nvPr/>
        </p:nvSpPr>
        <p:spPr>
          <a:xfrm>
            <a:off x="2107096" y="4332849"/>
            <a:ext cx="1437962" cy="369332"/>
          </a:xfrm>
          <a:prstGeom prst="rect">
            <a:avLst/>
          </a:prstGeom>
          <a:noFill/>
        </p:spPr>
        <p:txBody>
          <a:bodyPr wrap="square" rtlCol="0">
            <a:spAutoFit/>
          </a:bodyPr>
          <a:lstStyle/>
          <a:p>
            <a:r>
              <a:rPr lang="es-AR" dirty="0"/>
              <a:t>12 personas</a:t>
            </a:r>
          </a:p>
        </p:txBody>
      </p:sp>
      <p:pic>
        <p:nvPicPr>
          <p:cNvPr id="9" name="Imagen 8">
            <a:extLst>
              <a:ext uri="{FF2B5EF4-FFF2-40B4-BE49-F238E27FC236}">
                <a16:creationId xmlns:a16="http://schemas.microsoft.com/office/drawing/2014/main" id="{3BF3B68C-E0BE-4D4A-A6E5-3AB6EF428245}"/>
              </a:ext>
            </a:extLst>
          </p:cNvPr>
          <p:cNvPicPr>
            <a:picLocks noChangeAspect="1"/>
          </p:cNvPicPr>
          <p:nvPr/>
        </p:nvPicPr>
        <p:blipFill>
          <a:blip r:embed="rId6"/>
          <a:stretch>
            <a:fillRect/>
          </a:stretch>
        </p:blipFill>
        <p:spPr>
          <a:xfrm>
            <a:off x="5025617" y="4267557"/>
            <a:ext cx="1493649" cy="499915"/>
          </a:xfrm>
          <a:prstGeom prst="rect">
            <a:avLst/>
          </a:prstGeom>
        </p:spPr>
      </p:pic>
      <p:sp>
        <p:nvSpPr>
          <p:cNvPr id="11" name="CuadroTexto 10">
            <a:extLst>
              <a:ext uri="{FF2B5EF4-FFF2-40B4-BE49-F238E27FC236}">
                <a16:creationId xmlns:a16="http://schemas.microsoft.com/office/drawing/2014/main" id="{7CDD3A48-A7BE-4349-9783-DD12A202FB89}"/>
              </a:ext>
            </a:extLst>
          </p:cNvPr>
          <p:cNvSpPr txBox="1"/>
          <p:nvPr/>
        </p:nvSpPr>
        <p:spPr>
          <a:xfrm>
            <a:off x="7484903" y="2392206"/>
            <a:ext cx="4289755" cy="369332"/>
          </a:xfrm>
          <a:prstGeom prst="rect">
            <a:avLst/>
          </a:prstGeom>
          <a:noFill/>
        </p:spPr>
        <p:txBody>
          <a:bodyPr wrap="square" rtlCol="0">
            <a:spAutoFit/>
          </a:bodyPr>
          <a:lstStyle/>
          <a:p>
            <a:r>
              <a:rPr lang="es-AR" sz="1800" dirty="0">
                <a:effectLst/>
                <a:latin typeface="Calibri" panose="020F0502020204030204" pitchFamily="34" charset="0"/>
                <a:ea typeface="Calibri" panose="020F0502020204030204" pitchFamily="34" charset="0"/>
                <a:cs typeface="Times New Roman" panose="02020603050405020304" pitchFamily="18" charset="0"/>
              </a:rPr>
              <a:t>18 x 12= 216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porc</a:t>
            </a:r>
            <a:r>
              <a:rPr lang="es-AR" sz="1800" dirty="0">
                <a:effectLst/>
                <a:latin typeface="Calibri" panose="020F0502020204030204" pitchFamily="34" charset="0"/>
                <a:ea typeface="Calibri" panose="020F0502020204030204" pitchFamily="34" charset="0"/>
                <a:cs typeface="Times New Roman" panose="02020603050405020304" pitchFamily="18" charset="0"/>
              </a:rPr>
              <a:t>   216:24= 9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porc</a:t>
            </a:r>
            <a:r>
              <a:rPr lang="es-AR" sz="1800" dirty="0">
                <a:effectLst/>
                <a:latin typeface="Calibri" panose="020F0502020204030204" pitchFamily="34" charset="0"/>
                <a:ea typeface="Calibri" panose="020F0502020204030204" pitchFamily="34" charset="0"/>
                <a:cs typeface="Times New Roman" panose="02020603050405020304" pitchFamily="18" charset="0"/>
              </a:rPr>
              <a:t> cada uno</a:t>
            </a:r>
            <a:endParaRPr lang="es-AR" dirty="0"/>
          </a:p>
        </p:txBody>
      </p:sp>
      <p:sp>
        <p:nvSpPr>
          <p:cNvPr id="12" name="CuadroTexto 11">
            <a:extLst>
              <a:ext uri="{FF2B5EF4-FFF2-40B4-BE49-F238E27FC236}">
                <a16:creationId xmlns:a16="http://schemas.microsoft.com/office/drawing/2014/main" id="{D484C553-A753-459D-9BC7-AA7C7243BD2A}"/>
              </a:ext>
            </a:extLst>
          </p:cNvPr>
          <p:cNvSpPr txBox="1"/>
          <p:nvPr/>
        </p:nvSpPr>
        <p:spPr>
          <a:xfrm>
            <a:off x="9681199" y="2897035"/>
            <a:ext cx="1183769" cy="369332"/>
          </a:xfrm>
          <a:prstGeom prst="rect">
            <a:avLst/>
          </a:prstGeom>
          <a:noFill/>
        </p:spPr>
        <p:txBody>
          <a:bodyPr wrap="square" rtlCol="0">
            <a:spAutoFit/>
          </a:bodyPr>
          <a:lstStyle/>
          <a:p>
            <a:r>
              <a:rPr lang="es-AR" dirty="0"/>
              <a:t>3/4</a:t>
            </a:r>
          </a:p>
        </p:txBody>
      </p:sp>
      <p:sp>
        <p:nvSpPr>
          <p:cNvPr id="13" name="CuadroTexto 12">
            <a:extLst>
              <a:ext uri="{FF2B5EF4-FFF2-40B4-BE49-F238E27FC236}">
                <a16:creationId xmlns:a16="http://schemas.microsoft.com/office/drawing/2014/main" id="{FDB6BDB2-C3D0-452D-8465-C82B1D421278}"/>
              </a:ext>
            </a:extLst>
          </p:cNvPr>
          <p:cNvSpPr txBox="1"/>
          <p:nvPr/>
        </p:nvSpPr>
        <p:spPr>
          <a:xfrm>
            <a:off x="7590613" y="1589393"/>
            <a:ext cx="3488788" cy="646331"/>
          </a:xfrm>
          <a:prstGeom prst="rect">
            <a:avLst/>
          </a:prstGeom>
          <a:noFill/>
        </p:spPr>
        <p:txBody>
          <a:bodyPr wrap="square" rtlCol="0">
            <a:spAutoFit/>
          </a:bodyPr>
          <a:lstStyle/>
          <a:p>
            <a:r>
              <a:rPr lang="es-AR" dirty="0"/>
              <a:t>18 : 2 =    9</a:t>
            </a:r>
          </a:p>
          <a:p>
            <a:r>
              <a:rPr lang="es-AR" dirty="0"/>
              <a:t>24:  2 =    12</a:t>
            </a:r>
          </a:p>
        </p:txBody>
      </p:sp>
      <p:sp>
        <p:nvSpPr>
          <p:cNvPr id="14" name="CuadroTexto 13">
            <a:extLst>
              <a:ext uri="{FF2B5EF4-FFF2-40B4-BE49-F238E27FC236}">
                <a16:creationId xmlns:a16="http://schemas.microsoft.com/office/drawing/2014/main" id="{98174111-F3BB-4086-8940-BEBCD4DC0DC9}"/>
              </a:ext>
            </a:extLst>
          </p:cNvPr>
          <p:cNvSpPr txBox="1"/>
          <p:nvPr/>
        </p:nvSpPr>
        <p:spPr>
          <a:xfrm>
            <a:off x="1397390" y="5247250"/>
            <a:ext cx="1734260" cy="369332"/>
          </a:xfrm>
          <a:prstGeom prst="rect">
            <a:avLst/>
          </a:prstGeom>
          <a:noFill/>
        </p:spPr>
        <p:txBody>
          <a:bodyPr wrap="square" rtlCol="0">
            <a:spAutoFit/>
          </a:bodyPr>
          <a:lstStyle/>
          <a:p>
            <a:r>
              <a:rPr lang="es-AR" dirty="0"/>
              <a:t>9 :  12  = 0,75</a:t>
            </a:r>
          </a:p>
        </p:txBody>
      </p:sp>
      <p:pic>
        <p:nvPicPr>
          <p:cNvPr id="15" name="Imagen 14">
            <a:extLst>
              <a:ext uri="{FF2B5EF4-FFF2-40B4-BE49-F238E27FC236}">
                <a16:creationId xmlns:a16="http://schemas.microsoft.com/office/drawing/2014/main" id="{F9C6709F-097A-411B-B725-FD8BB88451D7}"/>
              </a:ext>
            </a:extLst>
          </p:cNvPr>
          <p:cNvPicPr>
            <a:picLocks noChangeAspect="1"/>
          </p:cNvPicPr>
          <p:nvPr/>
        </p:nvPicPr>
        <p:blipFill>
          <a:blip r:embed="rId7"/>
          <a:stretch>
            <a:fillRect/>
          </a:stretch>
        </p:blipFill>
        <p:spPr>
          <a:xfrm>
            <a:off x="2989449" y="4825730"/>
            <a:ext cx="1359526" cy="1804572"/>
          </a:xfrm>
          <a:prstGeom prst="rect">
            <a:avLst/>
          </a:prstGeom>
        </p:spPr>
      </p:pic>
      <p:pic>
        <p:nvPicPr>
          <p:cNvPr id="16" name="Imagen 15">
            <a:extLst>
              <a:ext uri="{FF2B5EF4-FFF2-40B4-BE49-F238E27FC236}">
                <a16:creationId xmlns:a16="http://schemas.microsoft.com/office/drawing/2014/main" id="{A0A18299-61B2-4C7D-8E8E-D6A26AE4B05D}"/>
              </a:ext>
            </a:extLst>
          </p:cNvPr>
          <p:cNvPicPr>
            <a:picLocks noChangeAspect="1"/>
          </p:cNvPicPr>
          <p:nvPr/>
        </p:nvPicPr>
        <p:blipFill rotWithShape="1">
          <a:blip r:embed="rId8"/>
          <a:srcRect t="57766"/>
          <a:stretch/>
        </p:blipFill>
        <p:spPr>
          <a:xfrm>
            <a:off x="7613846" y="3685734"/>
            <a:ext cx="1526168" cy="1385205"/>
          </a:xfrm>
          <a:prstGeom prst="rect">
            <a:avLst/>
          </a:prstGeom>
        </p:spPr>
      </p:pic>
      <p:pic>
        <p:nvPicPr>
          <p:cNvPr id="17" name="Imagen 16">
            <a:extLst>
              <a:ext uri="{FF2B5EF4-FFF2-40B4-BE49-F238E27FC236}">
                <a16:creationId xmlns:a16="http://schemas.microsoft.com/office/drawing/2014/main" id="{AF519DF8-36FF-4287-9E06-3EA408E1EB00}"/>
              </a:ext>
            </a:extLst>
          </p:cNvPr>
          <p:cNvPicPr>
            <a:picLocks noChangeAspect="1"/>
          </p:cNvPicPr>
          <p:nvPr/>
        </p:nvPicPr>
        <p:blipFill>
          <a:blip r:embed="rId7"/>
          <a:stretch>
            <a:fillRect/>
          </a:stretch>
        </p:blipFill>
        <p:spPr>
          <a:xfrm>
            <a:off x="9583762" y="3266367"/>
            <a:ext cx="1359526" cy="1804572"/>
          </a:xfrm>
          <a:prstGeom prst="rect">
            <a:avLst/>
          </a:prstGeom>
        </p:spPr>
      </p:pic>
    </p:spTree>
    <p:extLst>
      <p:ext uri="{BB962C8B-B14F-4D97-AF65-F5344CB8AC3E}">
        <p14:creationId xmlns:p14="http://schemas.microsoft.com/office/powerpoint/2010/main" val="366846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946C3A4-D123-4ADD-9F75-248B1D071846}"/>
              </a:ext>
            </a:extLst>
          </p:cNvPr>
          <p:cNvSpPr txBox="1"/>
          <p:nvPr/>
        </p:nvSpPr>
        <p:spPr>
          <a:xfrm>
            <a:off x="1890372" y="744772"/>
            <a:ext cx="8411256" cy="369332"/>
          </a:xfrm>
          <a:prstGeom prst="rect">
            <a:avLst/>
          </a:prstGeom>
          <a:noFill/>
        </p:spPr>
        <p:txBody>
          <a:bodyPr wrap="square" rtlCol="0">
            <a:spAutoFit/>
          </a:bodyPr>
          <a:lstStyle/>
          <a:p>
            <a:r>
              <a:rPr lang="es-AR" sz="1800" dirty="0">
                <a:effectLst/>
                <a:latin typeface="Calibri" panose="020F0502020204030204" pitchFamily="34" charset="0"/>
                <a:ea typeface="Calibri" panose="020F0502020204030204" pitchFamily="34" charset="0"/>
                <a:cs typeface="Times New Roman" panose="02020603050405020304" pitchFamily="18" charset="0"/>
              </a:rPr>
              <a:t>¿Qué sucede si todos se sientan en tres mesas? ¿Cuánto de piza podrá comer cada uno?</a:t>
            </a:r>
            <a:endParaRPr lang="es-AR" dirty="0"/>
          </a:p>
        </p:txBody>
      </p:sp>
      <p:pic>
        <p:nvPicPr>
          <p:cNvPr id="3" name="Imagen 2">
            <a:extLst>
              <a:ext uri="{FF2B5EF4-FFF2-40B4-BE49-F238E27FC236}">
                <a16:creationId xmlns:a16="http://schemas.microsoft.com/office/drawing/2014/main" id="{07D02C3C-E66F-40AA-8149-3C8C26AAF7A7}"/>
              </a:ext>
            </a:extLst>
          </p:cNvPr>
          <p:cNvPicPr>
            <a:picLocks noChangeAspect="1"/>
          </p:cNvPicPr>
          <p:nvPr/>
        </p:nvPicPr>
        <p:blipFill>
          <a:blip r:embed="rId2"/>
          <a:stretch>
            <a:fillRect/>
          </a:stretch>
        </p:blipFill>
        <p:spPr>
          <a:xfrm>
            <a:off x="1271802" y="1825228"/>
            <a:ext cx="1895909" cy="1807728"/>
          </a:xfrm>
          <a:prstGeom prst="rect">
            <a:avLst/>
          </a:prstGeom>
        </p:spPr>
      </p:pic>
      <p:pic>
        <p:nvPicPr>
          <p:cNvPr id="4" name="Imagen 3">
            <a:extLst>
              <a:ext uri="{FF2B5EF4-FFF2-40B4-BE49-F238E27FC236}">
                <a16:creationId xmlns:a16="http://schemas.microsoft.com/office/drawing/2014/main" id="{A61EE9CC-C04C-4A97-AE42-11FBE823C7E6}"/>
              </a:ext>
            </a:extLst>
          </p:cNvPr>
          <p:cNvPicPr>
            <a:picLocks noChangeAspect="1"/>
          </p:cNvPicPr>
          <p:nvPr/>
        </p:nvPicPr>
        <p:blipFill>
          <a:blip r:embed="rId2"/>
          <a:stretch>
            <a:fillRect/>
          </a:stretch>
        </p:blipFill>
        <p:spPr>
          <a:xfrm>
            <a:off x="3351476" y="1825228"/>
            <a:ext cx="1895909" cy="1807728"/>
          </a:xfrm>
          <a:prstGeom prst="rect">
            <a:avLst/>
          </a:prstGeom>
        </p:spPr>
      </p:pic>
      <p:pic>
        <p:nvPicPr>
          <p:cNvPr id="5" name="Imagen 4">
            <a:extLst>
              <a:ext uri="{FF2B5EF4-FFF2-40B4-BE49-F238E27FC236}">
                <a16:creationId xmlns:a16="http://schemas.microsoft.com/office/drawing/2014/main" id="{7F4FE4FD-2054-4C95-AECF-F2C5CD8EEA69}"/>
              </a:ext>
            </a:extLst>
          </p:cNvPr>
          <p:cNvPicPr>
            <a:picLocks noChangeAspect="1"/>
          </p:cNvPicPr>
          <p:nvPr/>
        </p:nvPicPr>
        <p:blipFill>
          <a:blip r:embed="rId2"/>
          <a:stretch>
            <a:fillRect/>
          </a:stretch>
        </p:blipFill>
        <p:spPr>
          <a:xfrm>
            <a:off x="5431150" y="1825228"/>
            <a:ext cx="1895909" cy="1807728"/>
          </a:xfrm>
          <a:prstGeom prst="rect">
            <a:avLst/>
          </a:prstGeom>
        </p:spPr>
      </p:pic>
      <p:pic>
        <p:nvPicPr>
          <p:cNvPr id="6" name="Imagen 5">
            <a:extLst>
              <a:ext uri="{FF2B5EF4-FFF2-40B4-BE49-F238E27FC236}">
                <a16:creationId xmlns:a16="http://schemas.microsoft.com/office/drawing/2014/main" id="{E242938C-D7B6-4AF2-B2BD-1A2320A6D3E2}"/>
              </a:ext>
            </a:extLst>
          </p:cNvPr>
          <p:cNvPicPr>
            <a:picLocks noChangeAspect="1"/>
          </p:cNvPicPr>
          <p:nvPr/>
        </p:nvPicPr>
        <p:blipFill>
          <a:blip r:embed="rId3"/>
          <a:stretch>
            <a:fillRect/>
          </a:stretch>
        </p:blipFill>
        <p:spPr>
          <a:xfrm>
            <a:off x="3832990" y="1114104"/>
            <a:ext cx="1414395" cy="499915"/>
          </a:xfrm>
          <a:prstGeom prst="rect">
            <a:avLst/>
          </a:prstGeom>
        </p:spPr>
      </p:pic>
      <p:sp>
        <p:nvSpPr>
          <p:cNvPr id="7" name="CuadroTexto 6">
            <a:extLst>
              <a:ext uri="{FF2B5EF4-FFF2-40B4-BE49-F238E27FC236}">
                <a16:creationId xmlns:a16="http://schemas.microsoft.com/office/drawing/2014/main" id="{5C66C8BD-8ACB-4AC8-95C4-E4B5525E242D}"/>
              </a:ext>
            </a:extLst>
          </p:cNvPr>
          <p:cNvSpPr txBox="1"/>
          <p:nvPr/>
        </p:nvSpPr>
        <p:spPr>
          <a:xfrm>
            <a:off x="1820578" y="2544426"/>
            <a:ext cx="1280160" cy="369332"/>
          </a:xfrm>
          <a:prstGeom prst="rect">
            <a:avLst/>
          </a:prstGeom>
          <a:noFill/>
        </p:spPr>
        <p:txBody>
          <a:bodyPr wrap="square" rtlCol="0">
            <a:spAutoFit/>
          </a:bodyPr>
          <a:lstStyle/>
          <a:p>
            <a:r>
              <a:rPr lang="es-AR" dirty="0"/>
              <a:t>6 pizas</a:t>
            </a:r>
          </a:p>
        </p:txBody>
      </p:sp>
      <p:sp>
        <p:nvSpPr>
          <p:cNvPr id="8" name="CuadroTexto 7">
            <a:extLst>
              <a:ext uri="{FF2B5EF4-FFF2-40B4-BE49-F238E27FC236}">
                <a16:creationId xmlns:a16="http://schemas.microsoft.com/office/drawing/2014/main" id="{603E1750-5C42-458D-A018-53110235E2DE}"/>
              </a:ext>
            </a:extLst>
          </p:cNvPr>
          <p:cNvSpPr txBox="1"/>
          <p:nvPr/>
        </p:nvSpPr>
        <p:spPr>
          <a:xfrm>
            <a:off x="3900107" y="2544426"/>
            <a:ext cx="1280160" cy="369332"/>
          </a:xfrm>
          <a:prstGeom prst="rect">
            <a:avLst/>
          </a:prstGeom>
          <a:noFill/>
        </p:spPr>
        <p:txBody>
          <a:bodyPr wrap="square" rtlCol="0">
            <a:spAutoFit/>
          </a:bodyPr>
          <a:lstStyle/>
          <a:p>
            <a:r>
              <a:rPr lang="es-AR" dirty="0"/>
              <a:t>6 pizas</a:t>
            </a:r>
          </a:p>
        </p:txBody>
      </p:sp>
      <p:sp>
        <p:nvSpPr>
          <p:cNvPr id="9" name="CuadroTexto 8">
            <a:extLst>
              <a:ext uri="{FF2B5EF4-FFF2-40B4-BE49-F238E27FC236}">
                <a16:creationId xmlns:a16="http://schemas.microsoft.com/office/drawing/2014/main" id="{613A4BAA-6289-4C8D-9657-FA40FD189813}"/>
              </a:ext>
            </a:extLst>
          </p:cNvPr>
          <p:cNvSpPr txBox="1"/>
          <p:nvPr/>
        </p:nvSpPr>
        <p:spPr>
          <a:xfrm>
            <a:off x="5911931" y="2572521"/>
            <a:ext cx="1280160" cy="369332"/>
          </a:xfrm>
          <a:prstGeom prst="rect">
            <a:avLst/>
          </a:prstGeom>
          <a:noFill/>
        </p:spPr>
        <p:txBody>
          <a:bodyPr wrap="square" rtlCol="0">
            <a:spAutoFit/>
          </a:bodyPr>
          <a:lstStyle/>
          <a:p>
            <a:r>
              <a:rPr lang="es-AR" dirty="0"/>
              <a:t>6 pizas</a:t>
            </a:r>
          </a:p>
        </p:txBody>
      </p:sp>
      <p:sp>
        <p:nvSpPr>
          <p:cNvPr id="10" name="CuadroTexto 9">
            <a:extLst>
              <a:ext uri="{FF2B5EF4-FFF2-40B4-BE49-F238E27FC236}">
                <a16:creationId xmlns:a16="http://schemas.microsoft.com/office/drawing/2014/main" id="{589A8642-D067-4C20-9886-C21CF03B4CAE}"/>
              </a:ext>
            </a:extLst>
          </p:cNvPr>
          <p:cNvSpPr txBox="1"/>
          <p:nvPr/>
        </p:nvSpPr>
        <p:spPr>
          <a:xfrm>
            <a:off x="1547446" y="3938954"/>
            <a:ext cx="1266092" cy="369332"/>
          </a:xfrm>
          <a:prstGeom prst="rect">
            <a:avLst/>
          </a:prstGeom>
          <a:noFill/>
        </p:spPr>
        <p:txBody>
          <a:bodyPr wrap="square" rtlCol="0">
            <a:spAutoFit/>
          </a:bodyPr>
          <a:lstStyle/>
          <a:p>
            <a:r>
              <a:rPr lang="es-AR" dirty="0"/>
              <a:t>8 personas</a:t>
            </a:r>
          </a:p>
        </p:txBody>
      </p:sp>
      <p:sp>
        <p:nvSpPr>
          <p:cNvPr id="11" name="CuadroTexto 10">
            <a:extLst>
              <a:ext uri="{FF2B5EF4-FFF2-40B4-BE49-F238E27FC236}">
                <a16:creationId xmlns:a16="http://schemas.microsoft.com/office/drawing/2014/main" id="{462F8E31-986B-4A7E-BCBD-0FE1B16E62C4}"/>
              </a:ext>
            </a:extLst>
          </p:cNvPr>
          <p:cNvSpPr txBox="1"/>
          <p:nvPr/>
        </p:nvSpPr>
        <p:spPr>
          <a:xfrm>
            <a:off x="3666384" y="3950677"/>
            <a:ext cx="1266092" cy="369332"/>
          </a:xfrm>
          <a:prstGeom prst="rect">
            <a:avLst/>
          </a:prstGeom>
          <a:noFill/>
        </p:spPr>
        <p:txBody>
          <a:bodyPr wrap="square" rtlCol="0">
            <a:spAutoFit/>
          </a:bodyPr>
          <a:lstStyle/>
          <a:p>
            <a:r>
              <a:rPr lang="es-AR" dirty="0"/>
              <a:t>8 personas</a:t>
            </a:r>
          </a:p>
        </p:txBody>
      </p:sp>
      <p:sp>
        <p:nvSpPr>
          <p:cNvPr id="12" name="CuadroTexto 11">
            <a:extLst>
              <a:ext uri="{FF2B5EF4-FFF2-40B4-BE49-F238E27FC236}">
                <a16:creationId xmlns:a16="http://schemas.microsoft.com/office/drawing/2014/main" id="{F833C741-8E13-4692-A7D8-2DAFCF4AD222}"/>
              </a:ext>
            </a:extLst>
          </p:cNvPr>
          <p:cNvSpPr txBox="1"/>
          <p:nvPr/>
        </p:nvSpPr>
        <p:spPr>
          <a:xfrm>
            <a:off x="5746058" y="3974748"/>
            <a:ext cx="1266092" cy="369332"/>
          </a:xfrm>
          <a:prstGeom prst="rect">
            <a:avLst/>
          </a:prstGeom>
          <a:noFill/>
        </p:spPr>
        <p:txBody>
          <a:bodyPr wrap="square" rtlCol="0">
            <a:spAutoFit/>
          </a:bodyPr>
          <a:lstStyle/>
          <a:p>
            <a:r>
              <a:rPr lang="es-AR" dirty="0"/>
              <a:t>8 personas</a:t>
            </a:r>
          </a:p>
        </p:txBody>
      </p:sp>
      <p:sp>
        <p:nvSpPr>
          <p:cNvPr id="13" name="CuadroTexto 12">
            <a:extLst>
              <a:ext uri="{FF2B5EF4-FFF2-40B4-BE49-F238E27FC236}">
                <a16:creationId xmlns:a16="http://schemas.microsoft.com/office/drawing/2014/main" id="{8E3DE800-0A53-4375-A16B-FBDE8AA49CF7}"/>
              </a:ext>
            </a:extLst>
          </p:cNvPr>
          <p:cNvSpPr txBox="1"/>
          <p:nvPr/>
        </p:nvSpPr>
        <p:spPr>
          <a:xfrm>
            <a:off x="886265" y="5092505"/>
            <a:ext cx="1561513" cy="369332"/>
          </a:xfrm>
          <a:prstGeom prst="rect">
            <a:avLst/>
          </a:prstGeom>
          <a:noFill/>
        </p:spPr>
        <p:txBody>
          <a:bodyPr wrap="square" rtlCol="0">
            <a:spAutoFit/>
          </a:bodyPr>
          <a:lstStyle/>
          <a:p>
            <a:r>
              <a:rPr lang="es-AR" dirty="0"/>
              <a:t>6  :  8 =  0,75</a:t>
            </a:r>
          </a:p>
        </p:txBody>
      </p:sp>
      <p:pic>
        <p:nvPicPr>
          <p:cNvPr id="14" name="Imagen 13">
            <a:extLst>
              <a:ext uri="{FF2B5EF4-FFF2-40B4-BE49-F238E27FC236}">
                <a16:creationId xmlns:a16="http://schemas.microsoft.com/office/drawing/2014/main" id="{58642CA8-9E3E-4FA6-857F-1E694363D313}"/>
              </a:ext>
            </a:extLst>
          </p:cNvPr>
          <p:cNvPicPr>
            <a:picLocks noChangeAspect="1"/>
          </p:cNvPicPr>
          <p:nvPr/>
        </p:nvPicPr>
        <p:blipFill>
          <a:blip r:embed="rId4"/>
          <a:stretch>
            <a:fillRect/>
          </a:stretch>
        </p:blipFill>
        <p:spPr>
          <a:xfrm>
            <a:off x="2420975" y="4659472"/>
            <a:ext cx="1359526" cy="1804572"/>
          </a:xfrm>
          <a:prstGeom prst="rect">
            <a:avLst/>
          </a:prstGeom>
        </p:spPr>
      </p:pic>
      <p:sp>
        <p:nvSpPr>
          <p:cNvPr id="16" name="CuadroTexto 15">
            <a:extLst>
              <a:ext uri="{FF2B5EF4-FFF2-40B4-BE49-F238E27FC236}">
                <a16:creationId xmlns:a16="http://schemas.microsoft.com/office/drawing/2014/main" id="{41A7AEB1-6A3C-4F9E-B655-8CAA1EFF24CE}"/>
              </a:ext>
            </a:extLst>
          </p:cNvPr>
          <p:cNvSpPr txBox="1"/>
          <p:nvPr/>
        </p:nvSpPr>
        <p:spPr>
          <a:xfrm>
            <a:off x="7618749" y="1459932"/>
            <a:ext cx="3488788" cy="646331"/>
          </a:xfrm>
          <a:prstGeom prst="rect">
            <a:avLst/>
          </a:prstGeom>
          <a:noFill/>
        </p:spPr>
        <p:txBody>
          <a:bodyPr wrap="square" rtlCol="0">
            <a:spAutoFit/>
          </a:bodyPr>
          <a:lstStyle/>
          <a:p>
            <a:r>
              <a:rPr lang="es-AR" dirty="0"/>
              <a:t>18 : 3 =    6</a:t>
            </a:r>
          </a:p>
          <a:p>
            <a:r>
              <a:rPr lang="es-AR" dirty="0"/>
              <a:t>24:  3 =    8</a:t>
            </a:r>
          </a:p>
        </p:txBody>
      </p:sp>
      <p:sp>
        <p:nvSpPr>
          <p:cNvPr id="18" name="CuadroTexto 17">
            <a:extLst>
              <a:ext uri="{FF2B5EF4-FFF2-40B4-BE49-F238E27FC236}">
                <a16:creationId xmlns:a16="http://schemas.microsoft.com/office/drawing/2014/main" id="{86E5D30C-19A1-41F6-8030-2F33500BE3C4}"/>
              </a:ext>
            </a:extLst>
          </p:cNvPr>
          <p:cNvSpPr txBox="1"/>
          <p:nvPr/>
        </p:nvSpPr>
        <p:spPr>
          <a:xfrm>
            <a:off x="9779537" y="2660261"/>
            <a:ext cx="1183769" cy="369332"/>
          </a:xfrm>
          <a:prstGeom prst="rect">
            <a:avLst/>
          </a:prstGeom>
          <a:noFill/>
        </p:spPr>
        <p:txBody>
          <a:bodyPr wrap="square" rtlCol="0">
            <a:spAutoFit/>
          </a:bodyPr>
          <a:lstStyle/>
          <a:p>
            <a:r>
              <a:rPr lang="es-AR" dirty="0"/>
              <a:t>3/4</a:t>
            </a:r>
          </a:p>
        </p:txBody>
      </p:sp>
      <p:pic>
        <p:nvPicPr>
          <p:cNvPr id="19" name="Imagen 18">
            <a:extLst>
              <a:ext uri="{FF2B5EF4-FFF2-40B4-BE49-F238E27FC236}">
                <a16:creationId xmlns:a16="http://schemas.microsoft.com/office/drawing/2014/main" id="{B8660AC5-3F92-436B-B06F-4A0DBFDAAB68}"/>
              </a:ext>
            </a:extLst>
          </p:cNvPr>
          <p:cNvPicPr>
            <a:picLocks noChangeAspect="1"/>
          </p:cNvPicPr>
          <p:nvPr/>
        </p:nvPicPr>
        <p:blipFill>
          <a:blip r:embed="rId5"/>
          <a:stretch>
            <a:fillRect/>
          </a:stretch>
        </p:blipFill>
        <p:spPr>
          <a:xfrm>
            <a:off x="7403711" y="3098424"/>
            <a:ext cx="1530229" cy="3286029"/>
          </a:xfrm>
          <a:prstGeom prst="rect">
            <a:avLst/>
          </a:prstGeom>
        </p:spPr>
      </p:pic>
      <p:pic>
        <p:nvPicPr>
          <p:cNvPr id="20" name="Imagen 19">
            <a:extLst>
              <a:ext uri="{FF2B5EF4-FFF2-40B4-BE49-F238E27FC236}">
                <a16:creationId xmlns:a16="http://schemas.microsoft.com/office/drawing/2014/main" id="{8CC63A72-5E3F-4F55-B0CE-CAA581CA0F0F}"/>
              </a:ext>
            </a:extLst>
          </p:cNvPr>
          <p:cNvPicPr>
            <a:picLocks noChangeAspect="1"/>
          </p:cNvPicPr>
          <p:nvPr/>
        </p:nvPicPr>
        <p:blipFill>
          <a:blip r:embed="rId4"/>
          <a:stretch>
            <a:fillRect/>
          </a:stretch>
        </p:blipFill>
        <p:spPr>
          <a:xfrm>
            <a:off x="9568719" y="3167253"/>
            <a:ext cx="1359526" cy="1804572"/>
          </a:xfrm>
          <a:prstGeom prst="rect">
            <a:avLst/>
          </a:prstGeom>
        </p:spPr>
      </p:pic>
      <p:sp>
        <p:nvSpPr>
          <p:cNvPr id="21" name="CuadroTexto 20">
            <a:extLst>
              <a:ext uri="{FF2B5EF4-FFF2-40B4-BE49-F238E27FC236}">
                <a16:creationId xmlns:a16="http://schemas.microsoft.com/office/drawing/2014/main" id="{027B24BD-4E26-40A0-877D-D11704AB6D97}"/>
              </a:ext>
            </a:extLst>
          </p:cNvPr>
          <p:cNvSpPr txBox="1"/>
          <p:nvPr/>
        </p:nvSpPr>
        <p:spPr>
          <a:xfrm>
            <a:off x="7510824" y="2192377"/>
            <a:ext cx="3316597" cy="375552"/>
          </a:xfrm>
          <a:prstGeom prst="rect">
            <a:avLst/>
          </a:prstGeom>
          <a:noFill/>
        </p:spPr>
        <p:txBody>
          <a:bodyPr wrap="square" rtlCol="0">
            <a:spAutoFit/>
          </a:bodyPr>
          <a:lstStyle/>
          <a:p>
            <a:pPr>
              <a:lnSpc>
                <a:spcPct val="107000"/>
              </a:lnSpc>
              <a:spcAft>
                <a:spcPts val="800"/>
              </a:spcAft>
            </a:pPr>
            <a:r>
              <a:rPr lang="es-AR" sz="1800" dirty="0">
                <a:effectLst/>
                <a:latin typeface="Calibri" panose="020F0502020204030204" pitchFamily="34" charset="0"/>
                <a:ea typeface="Calibri" panose="020F0502020204030204" pitchFamily="34" charset="0"/>
                <a:cs typeface="Times New Roman" panose="02020603050405020304" pitchFamily="18" charset="0"/>
              </a:rPr>
              <a:t>18 x 8= 144 p       144:24= 6 p c/u</a:t>
            </a:r>
          </a:p>
        </p:txBody>
      </p:sp>
    </p:spTree>
    <p:extLst>
      <p:ext uri="{BB962C8B-B14F-4D97-AF65-F5344CB8AC3E}">
        <p14:creationId xmlns:p14="http://schemas.microsoft.com/office/powerpoint/2010/main" val="63786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arn(inVertical)">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1000"/>
                                        <p:tgtEl>
                                          <p:spTgt spid="20"/>
                                        </p:tgtEl>
                                      </p:cBhvr>
                                    </p:animEffect>
                                    <p:anim calcmode="lin" valueType="num">
                                      <p:cBhvr>
                                        <p:cTn id="35" dur="1000" fill="hold"/>
                                        <p:tgtEl>
                                          <p:spTgt spid="20"/>
                                        </p:tgtEl>
                                        <p:attrNameLst>
                                          <p:attrName>ppt_x</p:attrName>
                                        </p:attrNameLst>
                                      </p:cBhvr>
                                      <p:tavLst>
                                        <p:tav tm="0">
                                          <p:val>
                                            <p:strVal val="#ppt_x"/>
                                          </p:val>
                                        </p:tav>
                                        <p:tav tm="100000">
                                          <p:val>
                                            <p:strVal val="#ppt_x"/>
                                          </p:val>
                                        </p:tav>
                                      </p:tavLst>
                                    </p:anim>
                                    <p:anim calcmode="lin" valueType="num">
                                      <p:cBhvr>
                                        <p:cTn id="3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8"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BACBAFC-0D20-49F2-B740-FAC48BCE7DA0}"/>
              </a:ext>
            </a:extLst>
          </p:cNvPr>
          <p:cNvSpPr txBox="1"/>
          <p:nvPr/>
        </p:nvSpPr>
        <p:spPr>
          <a:xfrm>
            <a:off x="1709530" y="478848"/>
            <a:ext cx="8418646" cy="671915"/>
          </a:xfrm>
          <a:prstGeom prst="rect">
            <a:avLst/>
          </a:prstGeom>
          <a:noFill/>
        </p:spPr>
        <p:txBody>
          <a:bodyPr wrap="square">
            <a:spAutoFit/>
          </a:bodyPr>
          <a:lstStyle/>
          <a:p>
            <a:pPr>
              <a:lnSpc>
                <a:spcPct val="107000"/>
              </a:lnSpc>
              <a:spcAft>
                <a:spcPts val="800"/>
              </a:spcAft>
            </a:pPr>
            <a:r>
              <a:rPr lang="es-AR" sz="1800" dirty="0">
                <a:effectLst/>
                <a:latin typeface="Calibri" panose="020F0502020204030204" pitchFamily="34" charset="0"/>
                <a:ea typeface="Calibri" panose="020F0502020204030204" pitchFamily="34" charset="0"/>
                <a:cs typeface="Times New Roman" panose="02020603050405020304" pitchFamily="18" charset="0"/>
              </a:rPr>
              <a:t>¿Si se sientan alrededor de 6 mesas? De nuevo, cada persona consigue  3/4 de una piza para comer. </a:t>
            </a:r>
          </a:p>
        </p:txBody>
      </p:sp>
      <p:pic>
        <p:nvPicPr>
          <p:cNvPr id="4" name="Imagen 3">
            <a:extLst>
              <a:ext uri="{FF2B5EF4-FFF2-40B4-BE49-F238E27FC236}">
                <a16:creationId xmlns:a16="http://schemas.microsoft.com/office/drawing/2014/main" id="{67967418-6A84-440B-BB56-D95E55219A18}"/>
              </a:ext>
            </a:extLst>
          </p:cNvPr>
          <p:cNvPicPr>
            <a:picLocks noChangeAspect="1"/>
          </p:cNvPicPr>
          <p:nvPr/>
        </p:nvPicPr>
        <p:blipFill>
          <a:blip r:embed="rId2"/>
          <a:stretch>
            <a:fillRect/>
          </a:stretch>
        </p:blipFill>
        <p:spPr>
          <a:xfrm>
            <a:off x="1709527" y="1505034"/>
            <a:ext cx="1554175" cy="1564138"/>
          </a:xfrm>
          <a:prstGeom prst="rect">
            <a:avLst/>
          </a:prstGeom>
        </p:spPr>
      </p:pic>
      <p:pic>
        <p:nvPicPr>
          <p:cNvPr id="5" name="Imagen 4">
            <a:extLst>
              <a:ext uri="{FF2B5EF4-FFF2-40B4-BE49-F238E27FC236}">
                <a16:creationId xmlns:a16="http://schemas.microsoft.com/office/drawing/2014/main" id="{5CA05D2A-C24A-4527-A466-3D916CB08A96}"/>
              </a:ext>
            </a:extLst>
          </p:cNvPr>
          <p:cNvPicPr>
            <a:picLocks noChangeAspect="1"/>
          </p:cNvPicPr>
          <p:nvPr/>
        </p:nvPicPr>
        <p:blipFill>
          <a:blip r:embed="rId3"/>
          <a:stretch>
            <a:fillRect/>
          </a:stretch>
        </p:blipFill>
        <p:spPr>
          <a:xfrm>
            <a:off x="3714973" y="1508461"/>
            <a:ext cx="1554615" cy="1560711"/>
          </a:xfrm>
          <a:prstGeom prst="rect">
            <a:avLst/>
          </a:prstGeom>
        </p:spPr>
      </p:pic>
      <p:pic>
        <p:nvPicPr>
          <p:cNvPr id="6" name="Imagen 5">
            <a:extLst>
              <a:ext uri="{FF2B5EF4-FFF2-40B4-BE49-F238E27FC236}">
                <a16:creationId xmlns:a16="http://schemas.microsoft.com/office/drawing/2014/main" id="{CC2E7142-4184-46FB-9C0C-6F4CA25E7770}"/>
              </a:ext>
            </a:extLst>
          </p:cNvPr>
          <p:cNvPicPr>
            <a:picLocks noChangeAspect="1"/>
          </p:cNvPicPr>
          <p:nvPr/>
        </p:nvPicPr>
        <p:blipFill>
          <a:blip r:embed="rId3"/>
          <a:stretch>
            <a:fillRect/>
          </a:stretch>
        </p:blipFill>
        <p:spPr>
          <a:xfrm>
            <a:off x="1709086" y="3248021"/>
            <a:ext cx="1554615" cy="1560711"/>
          </a:xfrm>
          <a:prstGeom prst="rect">
            <a:avLst/>
          </a:prstGeom>
        </p:spPr>
      </p:pic>
      <p:pic>
        <p:nvPicPr>
          <p:cNvPr id="7" name="Imagen 6">
            <a:extLst>
              <a:ext uri="{FF2B5EF4-FFF2-40B4-BE49-F238E27FC236}">
                <a16:creationId xmlns:a16="http://schemas.microsoft.com/office/drawing/2014/main" id="{9133F3EA-33CC-4B8B-AE22-92BFA65D8E4E}"/>
              </a:ext>
            </a:extLst>
          </p:cNvPr>
          <p:cNvPicPr>
            <a:picLocks noChangeAspect="1"/>
          </p:cNvPicPr>
          <p:nvPr/>
        </p:nvPicPr>
        <p:blipFill>
          <a:blip r:embed="rId3"/>
          <a:stretch>
            <a:fillRect/>
          </a:stretch>
        </p:blipFill>
        <p:spPr>
          <a:xfrm>
            <a:off x="3714972" y="3248020"/>
            <a:ext cx="1554615" cy="1560711"/>
          </a:xfrm>
          <a:prstGeom prst="rect">
            <a:avLst/>
          </a:prstGeom>
        </p:spPr>
      </p:pic>
      <p:pic>
        <p:nvPicPr>
          <p:cNvPr id="8" name="Imagen 7">
            <a:extLst>
              <a:ext uri="{FF2B5EF4-FFF2-40B4-BE49-F238E27FC236}">
                <a16:creationId xmlns:a16="http://schemas.microsoft.com/office/drawing/2014/main" id="{DCFAB1F0-A138-4CE1-A947-34D280DE3E6F}"/>
              </a:ext>
            </a:extLst>
          </p:cNvPr>
          <p:cNvPicPr>
            <a:picLocks noChangeAspect="1"/>
          </p:cNvPicPr>
          <p:nvPr/>
        </p:nvPicPr>
        <p:blipFill>
          <a:blip r:embed="rId3"/>
          <a:stretch>
            <a:fillRect/>
          </a:stretch>
        </p:blipFill>
        <p:spPr>
          <a:xfrm>
            <a:off x="1709087" y="4987581"/>
            <a:ext cx="1554615" cy="1560711"/>
          </a:xfrm>
          <a:prstGeom prst="rect">
            <a:avLst/>
          </a:prstGeom>
        </p:spPr>
      </p:pic>
      <p:pic>
        <p:nvPicPr>
          <p:cNvPr id="9" name="Imagen 8">
            <a:extLst>
              <a:ext uri="{FF2B5EF4-FFF2-40B4-BE49-F238E27FC236}">
                <a16:creationId xmlns:a16="http://schemas.microsoft.com/office/drawing/2014/main" id="{64E95921-1F0E-4C7B-AC80-B86079D9450C}"/>
              </a:ext>
            </a:extLst>
          </p:cNvPr>
          <p:cNvPicPr>
            <a:picLocks noChangeAspect="1"/>
          </p:cNvPicPr>
          <p:nvPr/>
        </p:nvPicPr>
        <p:blipFill>
          <a:blip r:embed="rId3"/>
          <a:stretch>
            <a:fillRect/>
          </a:stretch>
        </p:blipFill>
        <p:spPr>
          <a:xfrm>
            <a:off x="3714971" y="4987581"/>
            <a:ext cx="1554615" cy="1560711"/>
          </a:xfrm>
          <a:prstGeom prst="rect">
            <a:avLst/>
          </a:prstGeom>
        </p:spPr>
      </p:pic>
      <p:sp>
        <p:nvSpPr>
          <p:cNvPr id="10" name="CuadroTexto 9">
            <a:extLst>
              <a:ext uri="{FF2B5EF4-FFF2-40B4-BE49-F238E27FC236}">
                <a16:creationId xmlns:a16="http://schemas.microsoft.com/office/drawing/2014/main" id="{BE894A77-AA88-4134-A0E6-2C16C6738C11}"/>
              </a:ext>
            </a:extLst>
          </p:cNvPr>
          <p:cNvSpPr txBox="1"/>
          <p:nvPr/>
        </p:nvSpPr>
        <p:spPr>
          <a:xfrm>
            <a:off x="3053239" y="1219783"/>
            <a:ext cx="984739" cy="369332"/>
          </a:xfrm>
          <a:prstGeom prst="rect">
            <a:avLst/>
          </a:prstGeom>
          <a:noFill/>
        </p:spPr>
        <p:txBody>
          <a:bodyPr wrap="square" rtlCol="0">
            <a:spAutoFit/>
          </a:bodyPr>
          <a:lstStyle/>
          <a:p>
            <a:r>
              <a:rPr lang="es-AR" dirty="0"/>
              <a:t>18 pizas </a:t>
            </a:r>
          </a:p>
        </p:txBody>
      </p:sp>
      <p:sp>
        <p:nvSpPr>
          <p:cNvPr id="11" name="CuadroTexto 10">
            <a:extLst>
              <a:ext uri="{FF2B5EF4-FFF2-40B4-BE49-F238E27FC236}">
                <a16:creationId xmlns:a16="http://schemas.microsoft.com/office/drawing/2014/main" id="{B2D3A40B-B9DC-43D5-B5F2-103A601E6D8C}"/>
              </a:ext>
            </a:extLst>
          </p:cNvPr>
          <p:cNvSpPr txBox="1"/>
          <p:nvPr/>
        </p:nvSpPr>
        <p:spPr>
          <a:xfrm>
            <a:off x="2068500" y="2071625"/>
            <a:ext cx="984739" cy="369332"/>
          </a:xfrm>
          <a:prstGeom prst="rect">
            <a:avLst/>
          </a:prstGeom>
          <a:noFill/>
        </p:spPr>
        <p:txBody>
          <a:bodyPr wrap="square" rtlCol="0">
            <a:spAutoFit/>
          </a:bodyPr>
          <a:lstStyle/>
          <a:p>
            <a:r>
              <a:rPr lang="es-AR" dirty="0"/>
              <a:t>3 pizas</a:t>
            </a:r>
          </a:p>
        </p:txBody>
      </p:sp>
      <p:sp>
        <p:nvSpPr>
          <p:cNvPr id="12" name="CuadroTexto 11">
            <a:extLst>
              <a:ext uri="{FF2B5EF4-FFF2-40B4-BE49-F238E27FC236}">
                <a16:creationId xmlns:a16="http://schemas.microsoft.com/office/drawing/2014/main" id="{56D99012-3EEA-483D-9B97-289043407904}"/>
              </a:ext>
            </a:extLst>
          </p:cNvPr>
          <p:cNvSpPr txBox="1"/>
          <p:nvPr/>
        </p:nvSpPr>
        <p:spPr>
          <a:xfrm>
            <a:off x="4119489" y="2043489"/>
            <a:ext cx="984739" cy="369332"/>
          </a:xfrm>
          <a:prstGeom prst="rect">
            <a:avLst/>
          </a:prstGeom>
          <a:noFill/>
        </p:spPr>
        <p:txBody>
          <a:bodyPr wrap="square" rtlCol="0">
            <a:spAutoFit/>
          </a:bodyPr>
          <a:lstStyle/>
          <a:p>
            <a:r>
              <a:rPr lang="es-AR" dirty="0"/>
              <a:t>3 pizas</a:t>
            </a:r>
          </a:p>
        </p:txBody>
      </p:sp>
      <p:sp>
        <p:nvSpPr>
          <p:cNvPr id="13" name="CuadroTexto 12">
            <a:extLst>
              <a:ext uri="{FF2B5EF4-FFF2-40B4-BE49-F238E27FC236}">
                <a16:creationId xmlns:a16="http://schemas.microsoft.com/office/drawing/2014/main" id="{535D574F-20B8-4209-99F9-B310002E1053}"/>
              </a:ext>
            </a:extLst>
          </p:cNvPr>
          <p:cNvSpPr txBox="1"/>
          <p:nvPr/>
        </p:nvSpPr>
        <p:spPr>
          <a:xfrm>
            <a:off x="2068500" y="3843709"/>
            <a:ext cx="984739" cy="369332"/>
          </a:xfrm>
          <a:prstGeom prst="rect">
            <a:avLst/>
          </a:prstGeom>
          <a:noFill/>
        </p:spPr>
        <p:txBody>
          <a:bodyPr wrap="square" rtlCol="0">
            <a:spAutoFit/>
          </a:bodyPr>
          <a:lstStyle/>
          <a:p>
            <a:r>
              <a:rPr lang="es-AR" dirty="0"/>
              <a:t>3 pizas</a:t>
            </a:r>
          </a:p>
        </p:txBody>
      </p:sp>
      <p:sp>
        <p:nvSpPr>
          <p:cNvPr id="14" name="CuadroTexto 13">
            <a:extLst>
              <a:ext uri="{FF2B5EF4-FFF2-40B4-BE49-F238E27FC236}">
                <a16:creationId xmlns:a16="http://schemas.microsoft.com/office/drawing/2014/main" id="{4997032A-37EE-4299-A8EE-B735BD107A0B}"/>
              </a:ext>
            </a:extLst>
          </p:cNvPr>
          <p:cNvSpPr txBox="1"/>
          <p:nvPr/>
        </p:nvSpPr>
        <p:spPr>
          <a:xfrm>
            <a:off x="2012228" y="5583270"/>
            <a:ext cx="984739" cy="369332"/>
          </a:xfrm>
          <a:prstGeom prst="rect">
            <a:avLst/>
          </a:prstGeom>
          <a:noFill/>
        </p:spPr>
        <p:txBody>
          <a:bodyPr wrap="square" rtlCol="0">
            <a:spAutoFit/>
          </a:bodyPr>
          <a:lstStyle/>
          <a:p>
            <a:r>
              <a:rPr lang="es-AR" dirty="0"/>
              <a:t>3 pizas</a:t>
            </a:r>
          </a:p>
        </p:txBody>
      </p:sp>
      <p:sp>
        <p:nvSpPr>
          <p:cNvPr id="15" name="CuadroTexto 14">
            <a:extLst>
              <a:ext uri="{FF2B5EF4-FFF2-40B4-BE49-F238E27FC236}">
                <a16:creationId xmlns:a16="http://schemas.microsoft.com/office/drawing/2014/main" id="{5737C650-7D3E-42C3-AC80-200ED1DD8A2B}"/>
              </a:ext>
            </a:extLst>
          </p:cNvPr>
          <p:cNvSpPr txBox="1"/>
          <p:nvPr/>
        </p:nvSpPr>
        <p:spPr>
          <a:xfrm>
            <a:off x="3999908" y="5583270"/>
            <a:ext cx="984739" cy="369332"/>
          </a:xfrm>
          <a:prstGeom prst="rect">
            <a:avLst/>
          </a:prstGeom>
          <a:noFill/>
        </p:spPr>
        <p:txBody>
          <a:bodyPr wrap="square" rtlCol="0">
            <a:spAutoFit/>
          </a:bodyPr>
          <a:lstStyle/>
          <a:p>
            <a:r>
              <a:rPr lang="es-AR" dirty="0"/>
              <a:t>3 pizas</a:t>
            </a:r>
          </a:p>
        </p:txBody>
      </p:sp>
      <p:sp>
        <p:nvSpPr>
          <p:cNvPr id="16" name="CuadroTexto 15">
            <a:extLst>
              <a:ext uri="{FF2B5EF4-FFF2-40B4-BE49-F238E27FC236}">
                <a16:creationId xmlns:a16="http://schemas.microsoft.com/office/drawing/2014/main" id="{FC05F822-AA21-45DE-BC74-BE4E09FED342}"/>
              </a:ext>
            </a:extLst>
          </p:cNvPr>
          <p:cNvSpPr txBox="1"/>
          <p:nvPr/>
        </p:nvSpPr>
        <p:spPr>
          <a:xfrm>
            <a:off x="4077286" y="3843709"/>
            <a:ext cx="984739" cy="369332"/>
          </a:xfrm>
          <a:prstGeom prst="rect">
            <a:avLst/>
          </a:prstGeom>
          <a:noFill/>
        </p:spPr>
        <p:txBody>
          <a:bodyPr wrap="square" rtlCol="0">
            <a:spAutoFit/>
          </a:bodyPr>
          <a:lstStyle/>
          <a:p>
            <a:r>
              <a:rPr lang="es-AR" dirty="0"/>
              <a:t>3 pizas</a:t>
            </a:r>
          </a:p>
        </p:txBody>
      </p:sp>
      <p:sp>
        <p:nvSpPr>
          <p:cNvPr id="17" name="CuadroTexto 16">
            <a:extLst>
              <a:ext uri="{FF2B5EF4-FFF2-40B4-BE49-F238E27FC236}">
                <a16:creationId xmlns:a16="http://schemas.microsoft.com/office/drawing/2014/main" id="{A7D03DD9-92D6-4477-91DF-71557477F282}"/>
              </a:ext>
            </a:extLst>
          </p:cNvPr>
          <p:cNvSpPr txBox="1"/>
          <p:nvPr/>
        </p:nvSpPr>
        <p:spPr>
          <a:xfrm>
            <a:off x="1872101" y="2463352"/>
            <a:ext cx="1209822" cy="369332"/>
          </a:xfrm>
          <a:prstGeom prst="rect">
            <a:avLst/>
          </a:prstGeom>
          <a:noFill/>
        </p:spPr>
        <p:txBody>
          <a:bodyPr wrap="square" rtlCol="0">
            <a:spAutoFit/>
          </a:bodyPr>
          <a:lstStyle/>
          <a:p>
            <a:r>
              <a:rPr lang="es-AR" dirty="0"/>
              <a:t>4 personas</a:t>
            </a:r>
          </a:p>
        </p:txBody>
      </p:sp>
      <p:sp>
        <p:nvSpPr>
          <p:cNvPr id="18" name="CuadroTexto 17">
            <a:extLst>
              <a:ext uri="{FF2B5EF4-FFF2-40B4-BE49-F238E27FC236}">
                <a16:creationId xmlns:a16="http://schemas.microsoft.com/office/drawing/2014/main" id="{B27AF258-84FF-4697-B664-3942B8ADC86E}"/>
              </a:ext>
            </a:extLst>
          </p:cNvPr>
          <p:cNvSpPr txBox="1"/>
          <p:nvPr/>
        </p:nvSpPr>
        <p:spPr>
          <a:xfrm>
            <a:off x="1902459" y="4214664"/>
            <a:ext cx="1209822" cy="369332"/>
          </a:xfrm>
          <a:prstGeom prst="rect">
            <a:avLst/>
          </a:prstGeom>
          <a:noFill/>
        </p:spPr>
        <p:txBody>
          <a:bodyPr wrap="square" rtlCol="0">
            <a:spAutoFit/>
          </a:bodyPr>
          <a:lstStyle/>
          <a:p>
            <a:r>
              <a:rPr lang="es-AR" dirty="0"/>
              <a:t>4 personas</a:t>
            </a:r>
          </a:p>
        </p:txBody>
      </p:sp>
      <p:sp>
        <p:nvSpPr>
          <p:cNvPr id="19" name="CuadroTexto 18">
            <a:extLst>
              <a:ext uri="{FF2B5EF4-FFF2-40B4-BE49-F238E27FC236}">
                <a16:creationId xmlns:a16="http://schemas.microsoft.com/office/drawing/2014/main" id="{B815738A-EEDE-4B19-BECF-9F3DE97A7200}"/>
              </a:ext>
            </a:extLst>
          </p:cNvPr>
          <p:cNvSpPr txBox="1"/>
          <p:nvPr/>
        </p:nvSpPr>
        <p:spPr>
          <a:xfrm>
            <a:off x="1889561" y="5946784"/>
            <a:ext cx="1209822" cy="369332"/>
          </a:xfrm>
          <a:prstGeom prst="rect">
            <a:avLst/>
          </a:prstGeom>
          <a:noFill/>
        </p:spPr>
        <p:txBody>
          <a:bodyPr wrap="square" rtlCol="0">
            <a:spAutoFit/>
          </a:bodyPr>
          <a:lstStyle/>
          <a:p>
            <a:r>
              <a:rPr lang="es-AR" dirty="0"/>
              <a:t>4 personas</a:t>
            </a:r>
          </a:p>
        </p:txBody>
      </p:sp>
      <p:sp>
        <p:nvSpPr>
          <p:cNvPr id="20" name="CuadroTexto 19">
            <a:extLst>
              <a:ext uri="{FF2B5EF4-FFF2-40B4-BE49-F238E27FC236}">
                <a16:creationId xmlns:a16="http://schemas.microsoft.com/office/drawing/2014/main" id="{145852D9-916E-4BCC-ABA1-D9BA5B37946E}"/>
              </a:ext>
            </a:extLst>
          </p:cNvPr>
          <p:cNvSpPr txBox="1"/>
          <p:nvPr/>
        </p:nvSpPr>
        <p:spPr>
          <a:xfrm>
            <a:off x="3957461" y="2407003"/>
            <a:ext cx="1209822" cy="369332"/>
          </a:xfrm>
          <a:prstGeom prst="rect">
            <a:avLst/>
          </a:prstGeom>
          <a:noFill/>
        </p:spPr>
        <p:txBody>
          <a:bodyPr wrap="square" rtlCol="0">
            <a:spAutoFit/>
          </a:bodyPr>
          <a:lstStyle/>
          <a:p>
            <a:r>
              <a:rPr lang="es-AR" dirty="0"/>
              <a:t>4 personas</a:t>
            </a:r>
          </a:p>
        </p:txBody>
      </p:sp>
      <p:sp>
        <p:nvSpPr>
          <p:cNvPr id="21" name="CuadroTexto 20">
            <a:extLst>
              <a:ext uri="{FF2B5EF4-FFF2-40B4-BE49-F238E27FC236}">
                <a16:creationId xmlns:a16="http://schemas.microsoft.com/office/drawing/2014/main" id="{CAA0C7E8-5AB6-4060-9931-FA4052A1EAEE}"/>
              </a:ext>
            </a:extLst>
          </p:cNvPr>
          <p:cNvSpPr txBox="1"/>
          <p:nvPr/>
        </p:nvSpPr>
        <p:spPr>
          <a:xfrm>
            <a:off x="3898349" y="4159493"/>
            <a:ext cx="1209822" cy="369332"/>
          </a:xfrm>
          <a:prstGeom prst="rect">
            <a:avLst/>
          </a:prstGeom>
          <a:noFill/>
        </p:spPr>
        <p:txBody>
          <a:bodyPr wrap="square" rtlCol="0">
            <a:spAutoFit/>
          </a:bodyPr>
          <a:lstStyle/>
          <a:p>
            <a:r>
              <a:rPr lang="es-AR" dirty="0"/>
              <a:t>4 personas</a:t>
            </a:r>
          </a:p>
        </p:txBody>
      </p:sp>
      <p:sp>
        <p:nvSpPr>
          <p:cNvPr id="22" name="CuadroTexto 21">
            <a:extLst>
              <a:ext uri="{FF2B5EF4-FFF2-40B4-BE49-F238E27FC236}">
                <a16:creationId xmlns:a16="http://schemas.microsoft.com/office/drawing/2014/main" id="{2DBFBF60-2D09-4DF2-8B8C-D2F94FE5722D}"/>
              </a:ext>
            </a:extLst>
          </p:cNvPr>
          <p:cNvSpPr txBox="1"/>
          <p:nvPr/>
        </p:nvSpPr>
        <p:spPr>
          <a:xfrm>
            <a:off x="3898349" y="5881115"/>
            <a:ext cx="1209822" cy="369332"/>
          </a:xfrm>
          <a:prstGeom prst="rect">
            <a:avLst/>
          </a:prstGeom>
          <a:noFill/>
        </p:spPr>
        <p:txBody>
          <a:bodyPr wrap="square" rtlCol="0">
            <a:spAutoFit/>
          </a:bodyPr>
          <a:lstStyle/>
          <a:p>
            <a:r>
              <a:rPr lang="es-AR" dirty="0"/>
              <a:t>4 personas</a:t>
            </a:r>
          </a:p>
        </p:txBody>
      </p:sp>
      <p:sp>
        <p:nvSpPr>
          <p:cNvPr id="23" name="CuadroTexto 22">
            <a:extLst>
              <a:ext uri="{FF2B5EF4-FFF2-40B4-BE49-F238E27FC236}">
                <a16:creationId xmlns:a16="http://schemas.microsoft.com/office/drawing/2014/main" id="{DA7C159A-4AF6-4191-B274-26DFA2FE53D4}"/>
              </a:ext>
            </a:extLst>
          </p:cNvPr>
          <p:cNvSpPr txBox="1"/>
          <p:nvPr/>
        </p:nvSpPr>
        <p:spPr>
          <a:xfrm>
            <a:off x="7202657" y="1786597"/>
            <a:ext cx="3446585" cy="923330"/>
          </a:xfrm>
          <a:prstGeom prst="rect">
            <a:avLst/>
          </a:prstGeom>
          <a:noFill/>
        </p:spPr>
        <p:txBody>
          <a:bodyPr wrap="square" rtlCol="0">
            <a:spAutoFit/>
          </a:bodyPr>
          <a:lstStyle/>
          <a:p>
            <a:r>
              <a:rPr lang="es-AR" dirty="0"/>
              <a:t>18 : 6 = 3 pizas cada mesa</a:t>
            </a:r>
          </a:p>
          <a:p>
            <a:r>
              <a:rPr lang="es-AR" dirty="0"/>
              <a:t>24 : 6 = 4 personas cada mesa</a:t>
            </a:r>
          </a:p>
          <a:p>
            <a:endParaRPr lang="es-AR" dirty="0"/>
          </a:p>
        </p:txBody>
      </p:sp>
      <p:pic>
        <p:nvPicPr>
          <p:cNvPr id="24" name="Imagen 23">
            <a:extLst>
              <a:ext uri="{FF2B5EF4-FFF2-40B4-BE49-F238E27FC236}">
                <a16:creationId xmlns:a16="http://schemas.microsoft.com/office/drawing/2014/main" id="{A3D5F9BC-C14A-4285-8C40-6AF85C453402}"/>
              </a:ext>
            </a:extLst>
          </p:cNvPr>
          <p:cNvPicPr>
            <a:picLocks noChangeAspect="1"/>
          </p:cNvPicPr>
          <p:nvPr/>
        </p:nvPicPr>
        <p:blipFill>
          <a:blip r:embed="rId4"/>
          <a:stretch>
            <a:fillRect/>
          </a:stretch>
        </p:blipFill>
        <p:spPr>
          <a:xfrm>
            <a:off x="6922415" y="3623490"/>
            <a:ext cx="1359526" cy="1810669"/>
          </a:xfrm>
          <a:prstGeom prst="rect">
            <a:avLst/>
          </a:prstGeom>
        </p:spPr>
      </p:pic>
      <p:sp>
        <p:nvSpPr>
          <p:cNvPr id="25" name="CuadroTexto 24">
            <a:extLst>
              <a:ext uri="{FF2B5EF4-FFF2-40B4-BE49-F238E27FC236}">
                <a16:creationId xmlns:a16="http://schemas.microsoft.com/office/drawing/2014/main" id="{C2096E2B-FEC7-4256-991F-E6A165E687DF}"/>
              </a:ext>
            </a:extLst>
          </p:cNvPr>
          <p:cNvSpPr txBox="1"/>
          <p:nvPr/>
        </p:nvSpPr>
        <p:spPr>
          <a:xfrm>
            <a:off x="6625883" y="2832684"/>
            <a:ext cx="4023359" cy="369332"/>
          </a:xfrm>
          <a:prstGeom prst="rect">
            <a:avLst/>
          </a:prstGeom>
          <a:noFill/>
        </p:spPr>
        <p:txBody>
          <a:bodyPr wrap="square" rtlCol="0">
            <a:spAutoFit/>
          </a:bodyPr>
          <a:lstStyle/>
          <a:p>
            <a:r>
              <a:rPr lang="es-AR" dirty="0"/>
              <a:t>18  X 4 = 72         72: 24 = 3 </a:t>
            </a:r>
            <a:r>
              <a:rPr lang="es-AR" dirty="0" err="1"/>
              <a:t>porc</a:t>
            </a:r>
            <a:r>
              <a:rPr lang="es-AR" dirty="0"/>
              <a:t> c/u</a:t>
            </a:r>
          </a:p>
        </p:txBody>
      </p:sp>
      <p:sp>
        <p:nvSpPr>
          <p:cNvPr id="26" name="CuadroTexto 25">
            <a:extLst>
              <a:ext uri="{FF2B5EF4-FFF2-40B4-BE49-F238E27FC236}">
                <a16:creationId xmlns:a16="http://schemas.microsoft.com/office/drawing/2014/main" id="{2BFAD2C0-7914-47D8-9812-9506656C4D55}"/>
              </a:ext>
            </a:extLst>
          </p:cNvPr>
          <p:cNvSpPr txBox="1"/>
          <p:nvPr/>
        </p:nvSpPr>
        <p:spPr>
          <a:xfrm>
            <a:off x="8975188" y="4987581"/>
            <a:ext cx="1800664" cy="369332"/>
          </a:xfrm>
          <a:prstGeom prst="rect">
            <a:avLst/>
          </a:prstGeom>
          <a:noFill/>
        </p:spPr>
        <p:txBody>
          <a:bodyPr wrap="square" rtlCol="0">
            <a:spAutoFit/>
          </a:bodyPr>
          <a:lstStyle/>
          <a:p>
            <a:r>
              <a:rPr lang="es-AR" dirty="0"/>
              <a:t>3:4= 0,75</a:t>
            </a:r>
          </a:p>
        </p:txBody>
      </p:sp>
    </p:spTree>
    <p:extLst>
      <p:ext uri="{BB962C8B-B14F-4D97-AF65-F5344CB8AC3E}">
        <p14:creationId xmlns:p14="http://schemas.microsoft.com/office/powerpoint/2010/main" val="172904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ppt_x"/>
                                          </p:val>
                                        </p:tav>
                                        <p:tav tm="100000">
                                          <p:val>
                                            <p:strVal val="#ppt_x"/>
                                          </p:val>
                                        </p:tav>
                                      </p:tavLst>
                                    </p:anim>
                                    <p:anim calcmode="lin" valueType="num">
                                      <p:cBhvr additive="base">
                                        <p:cTn id="2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P spid="25" grpId="0"/>
      <p:bldP spid="26"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TotalTime>
  <Words>334</Words>
  <Application>Microsoft Office PowerPoint</Application>
  <PresentationFormat>Panorámica</PresentationFormat>
  <Paragraphs>47</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wanda barrueco</dc:creator>
  <cp:lastModifiedBy>valeria  wanda barrueco</cp:lastModifiedBy>
  <cp:revision>11</cp:revision>
  <dcterms:created xsi:type="dcterms:W3CDTF">2021-06-29T14:01:22Z</dcterms:created>
  <dcterms:modified xsi:type="dcterms:W3CDTF">2021-09-17T17:11:21Z</dcterms:modified>
</cp:coreProperties>
</file>