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66" r:id="rId3"/>
    <p:sldId id="258" r:id="rId4"/>
    <p:sldId id="257" r:id="rId5"/>
    <p:sldId id="264" r:id="rId6"/>
    <p:sldId id="259" r:id="rId7"/>
    <p:sldId id="260" r:id="rId8"/>
    <p:sldId id="261" r:id="rId9"/>
    <p:sldId id="262" r:id="rId10"/>
    <p:sldId id="263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220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5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3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58862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36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32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2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C2B07E4-CDF9-4C88-A2F3-04620E5822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8049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C2B07E4-CDF9-4C88-A2F3-04620E5822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3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114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2352F61-0C8B-4FCD-B42D-472327608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E7BB43-CF92-4891-AF7C-956C3C2B5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2303" y="954923"/>
            <a:ext cx="5875694" cy="4656552"/>
          </a:xfrm>
        </p:spPr>
        <p:txBody>
          <a:bodyPr>
            <a:normAutofit/>
          </a:bodyPr>
          <a:lstStyle/>
          <a:p>
            <a:r>
              <a:rPr lang="es-AR" sz="9600" dirty="0"/>
              <a:t>Come bien, vive bien</a:t>
            </a:r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id="{F28B6E25-9A48-4CF7-BF86-3D7DD1C78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 descr="Main tenant une lumière tamisée">
            <a:extLst>
              <a:ext uri="{FF2B5EF4-FFF2-40B4-BE49-F238E27FC236}">
                <a16:creationId xmlns:a16="http://schemas.microsoft.com/office/drawing/2014/main" id="{FEC9A9AA-E0F2-4BD4-ABEB-5648B82284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018"/>
          <a:stretch/>
        </p:blipFill>
        <p:spPr>
          <a:xfrm>
            <a:off x="-4116" y="2"/>
            <a:ext cx="5149751" cy="3402351"/>
          </a:xfrm>
          <a:custGeom>
            <a:avLst/>
            <a:gdLst/>
            <a:ahLst/>
            <a:cxnLst/>
            <a:rect l="l" t="t" r="r" b="b"/>
            <a:pathLst>
              <a:path w="5149751" h="3402351">
                <a:moveTo>
                  <a:pt x="0" y="0"/>
                </a:moveTo>
                <a:lnTo>
                  <a:pt x="4959956" y="0"/>
                </a:lnTo>
                <a:lnTo>
                  <a:pt x="4964996" y="66675"/>
                </a:lnTo>
                <a:lnTo>
                  <a:pt x="4973393" y="122237"/>
                </a:lnTo>
                <a:lnTo>
                  <a:pt x="4983471" y="174625"/>
                </a:lnTo>
                <a:lnTo>
                  <a:pt x="5000267" y="217487"/>
                </a:lnTo>
                <a:lnTo>
                  <a:pt x="5017063" y="260350"/>
                </a:lnTo>
                <a:lnTo>
                  <a:pt x="5037218" y="296862"/>
                </a:lnTo>
                <a:lnTo>
                  <a:pt x="5057373" y="334962"/>
                </a:lnTo>
                <a:lnTo>
                  <a:pt x="5075849" y="369887"/>
                </a:lnTo>
                <a:lnTo>
                  <a:pt x="5094324" y="409575"/>
                </a:lnTo>
                <a:lnTo>
                  <a:pt x="5111120" y="450850"/>
                </a:lnTo>
                <a:lnTo>
                  <a:pt x="5126237" y="496887"/>
                </a:lnTo>
                <a:lnTo>
                  <a:pt x="5137994" y="546100"/>
                </a:lnTo>
                <a:lnTo>
                  <a:pt x="5146392" y="606425"/>
                </a:lnTo>
                <a:lnTo>
                  <a:pt x="5149751" y="673100"/>
                </a:lnTo>
                <a:lnTo>
                  <a:pt x="5146392" y="744537"/>
                </a:lnTo>
                <a:lnTo>
                  <a:pt x="5137994" y="801687"/>
                </a:lnTo>
                <a:lnTo>
                  <a:pt x="5126237" y="854075"/>
                </a:lnTo>
                <a:lnTo>
                  <a:pt x="5111120" y="901700"/>
                </a:lnTo>
                <a:lnTo>
                  <a:pt x="5094324" y="942975"/>
                </a:lnTo>
                <a:lnTo>
                  <a:pt x="5074169" y="981075"/>
                </a:lnTo>
                <a:lnTo>
                  <a:pt x="5054014" y="1017587"/>
                </a:lnTo>
                <a:lnTo>
                  <a:pt x="5033859" y="1055687"/>
                </a:lnTo>
                <a:lnTo>
                  <a:pt x="5015383" y="1095375"/>
                </a:lnTo>
                <a:lnTo>
                  <a:pt x="4996907" y="1136650"/>
                </a:lnTo>
                <a:lnTo>
                  <a:pt x="4981792" y="1182687"/>
                </a:lnTo>
                <a:lnTo>
                  <a:pt x="4971714" y="1235075"/>
                </a:lnTo>
                <a:lnTo>
                  <a:pt x="4961636" y="1295400"/>
                </a:lnTo>
                <a:lnTo>
                  <a:pt x="4959956" y="1363662"/>
                </a:lnTo>
                <a:lnTo>
                  <a:pt x="4961636" y="1431925"/>
                </a:lnTo>
                <a:lnTo>
                  <a:pt x="4971714" y="1492250"/>
                </a:lnTo>
                <a:lnTo>
                  <a:pt x="4981792" y="1544637"/>
                </a:lnTo>
                <a:lnTo>
                  <a:pt x="4996907" y="1589087"/>
                </a:lnTo>
                <a:lnTo>
                  <a:pt x="5015383" y="1631950"/>
                </a:lnTo>
                <a:lnTo>
                  <a:pt x="5033859" y="1671637"/>
                </a:lnTo>
                <a:lnTo>
                  <a:pt x="5054014" y="1708150"/>
                </a:lnTo>
                <a:lnTo>
                  <a:pt x="5074169" y="1743075"/>
                </a:lnTo>
                <a:lnTo>
                  <a:pt x="5094324" y="1782762"/>
                </a:lnTo>
                <a:lnTo>
                  <a:pt x="5111120" y="1824037"/>
                </a:lnTo>
                <a:lnTo>
                  <a:pt x="5126237" y="1870075"/>
                </a:lnTo>
                <a:lnTo>
                  <a:pt x="5137994" y="1922462"/>
                </a:lnTo>
                <a:lnTo>
                  <a:pt x="5146392" y="1982787"/>
                </a:lnTo>
                <a:lnTo>
                  <a:pt x="5149751" y="2051050"/>
                </a:lnTo>
                <a:lnTo>
                  <a:pt x="5146392" y="2119312"/>
                </a:lnTo>
                <a:lnTo>
                  <a:pt x="5137994" y="2179637"/>
                </a:lnTo>
                <a:lnTo>
                  <a:pt x="5126237" y="2232025"/>
                </a:lnTo>
                <a:lnTo>
                  <a:pt x="5111120" y="2278062"/>
                </a:lnTo>
                <a:lnTo>
                  <a:pt x="5094324" y="2319337"/>
                </a:lnTo>
                <a:lnTo>
                  <a:pt x="5074169" y="2359025"/>
                </a:lnTo>
                <a:lnTo>
                  <a:pt x="5054014" y="2395537"/>
                </a:lnTo>
                <a:lnTo>
                  <a:pt x="5033859" y="2433637"/>
                </a:lnTo>
                <a:lnTo>
                  <a:pt x="5015383" y="2471737"/>
                </a:lnTo>
                <a:lnTo>
                  <a:pt x="4996907" y="2513012"/>
                </a:lnTo>
                <a:lnTo>
                  <a:pt x="4981792" y="2560637"/>
                </a:lnTo>
                <a:lnTo>
                  <a:pt x="4971714" y="2613025"/>
                </a:lnTo>
                <a:lnTo>
                  <a:pt x="4961636" y="2671762"/>
                </a:lnTo>
                <a:lnTo>
                  <a:pt x="4959956" y="2741612"/>
                </a:lnTo>
                <a:lnTo>
                  <a:pt x="4961636" y="2809875"/>
                </a:lnTo>
                <a:lnTo>
                  <a:pt x="4971714" y="2868612"/>
                </a:lnTo>
                <a:lnTo>
                  <a:pt x="4981792" y="2922587"/>
                </a:lnTo>
                <a:lnTo>
                  <a:pt x="4996907" y="2967037"/>
                </a:lnTo>
                <a:lnTo>
                  <a:pt x="5015383" y="3009900"/>
                </a:lnTo>
                <a:lnTo>
                  <a:pt x="5033859" y="3046412"/>
                </a:lnTo>
                <a:lnTo>
                  <a:pt x="5054014" y="3084512"/>
                </a:lnTo>
                <a:lnTo>
                  <a:pt x="5074169" y="3121025"/>
                </a:lnTo>
                <a:lnTo>
                  <a:pt x="5094324" y="3160712"/>
                </a:lnTo>
                <a:lnTo>
                  <a:pt x="5111120" y="3201987"/>
                </a:lnTo>
                <a:lnTo>
                  <a:pt x="5126237" y="3248025"/>
                </a:lnTo>
                <a:lnTo>
                  <a:pt x="5137994" y="3300412"/>
                </a:lnTo>
                <a:lnTo>
                  <a:pt x="5146392" y="3360737"/>
                </a:lnTo>
                <a:lnTo>
                  <a:pt x="5148489" y="3402351"/>
                </a:lnTo>
                <a:lnTo>
                  <a:pt x="0" y="3402351"/>
                </a:lnTo>
                <a:close/>
              </a:path>
            </a:pathLst>
          </a:cu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E2257D8-831C-40EA-9D6C-D8FFA89E9D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1" r="-3" b="9650"/>
          <a:stretch/>
        </p:blipFill>
        <p:spPr>
          <a:xfrm>
            <a:off x="-4114" y="3511830"/>
            <a:ext cx="5149751" cy="3346171"/>
          </a:xfrm>
          <a:custGeom>
            <a:avLst/>
            <a:gdLst/>
            <a:ahLst/>
            <a:cxnLst/>
            <a:rect l="l" t="t" r="r" b="b"/>
            <a:pathLst>
              <a:path w="5149751" h="3346171">
                <a:moveTo>
                  <a:pt x="0" y="0"/>
                </a:moveTo>
                <a:lnTo>
                  <a:pt x="5144364" y="0"/>
                </a:lnTo>
                <a:lnTo>
                  <a:pt x="5137994" y="45758"/>
                </a:lnTo>
                <a:lnTo>
                  <a:pt x="5126237" y="98146"/>
                </a:lnTo>
                <a:lnTo>
                  <a:pt x="5111120" y="144183"/>
                </a:lnTo>
                <a:lnTo>
                  <a:pt x="5094324" y="185458"/>
                </a:lnTo>
                <a:lnTo>
                  <a:pt x="5074169" y="225146"/>
                </a:lnTo>
                <a:lnTo>
                  <a:pt x="5033859" y="299758"/>
                </a:lnTo>
                <a:lnTo>
                  <a:pt x="5015383" y="336271"/>
                </a:lnTo>
                <a:lnTo>
                  <a:pt x="4996907" y="379133"/>
                </a:lnTo>
                <a:lnTo>
                  <a:pt x="4981792" y="423583"/>
                </a:lnTo>
                <a:lnTo>
                  <a:pt x="4971714" y="475971"/>
                </a:lnTo>
                <a:lnTo>
                  <a:pt x="4961636" y="536296"/>
                </a:lnTo>
                <a:lnTo>
                  <a:pt x="4959956" y="604558"/>
                </a:lnTo>
                <a:lnTo>
                  <a:pt x="4961636" y="674408"/>
                </a:lnTo>
                <a:lnTo>
                  <a:pt x="4971714" y="733146"/>
                </a:lnTo>
                <a:lnTo>
                  <a:pt x="4981792" y="785533"/>
                </a:lnTo>
                <a:lnTo>
                  <a:pt x="4996907" y="831571"/>
                </a:lnTo>
                <a:lnTo>
                  <a:pt x="5015383" y="874433"/>
                </a:lnTo>
                <a:lnTo>
                  <a:pt x="5033859" y="912533"/>
                </a:lnTo>
                <a:lnTo>
                  <a:pt x="5074169" y="987146"/>
                </a:lnTo>
                <a:lnTo>
                  <a:pt x="5094324" y="1025246"/>
                </a:lnTo>
                <a:lnTo>
                  <a:pt x="5111120" y="1068108"/>
                </a:lnTo>
                <a:lnTo>
                  <a:pt x="5126237" y="1114146"/>
                </a:lnTo>
                <a:lnTo>
                  <a:pt x="5137994" y="1166533"/>
                </a:lnTo>
                <a:lnTo>
                  <a:pt x="5146392" y="1226858"/>
                </a:lnTo>
                <a:lnTo>
                  <a:pt x="5149751" y="1295121"/>
                </a:lnTo>
                <a:lnTo>
                  <a:pt x="5146392" y="1363383"/>
                </a:lnTo>
                <a:lnTo>
                  <a:pt x="5137994" y="1423708"/>
                </a:lnTo>
                <a:lnTo>
                  <a:pt x="5126237" y="1476096"/>
                </a:lnTo>
                <a:lnTo>
                  <a:pt x="5111120" y="1522133"/>
                </a:lnTo>
                <a:lnTo>
                  <a:pt x="5094324" y="1563408"/>
                </a:lnTo>
                <a:lnTo>
                  <a:pt x="5074169" y="1603096"/>
                </a:lnTo>
                <a:lnTo>
                  <a:pt x="5054014" y="1638021"/>
                </a:lnTo>
                <a:lnTo>
                  <a:pt x="5033859" y="1674533"/>
                </a:lnTo>
                <a:lnTo>
                  <a:pt x="5015383" y="1714221"/>
                </a:lnTo>
                <a:lnTo>
                  <a:pt x="4996907" y="1757083"/>
                </a:lnTo>
                <a:lnTo>
                  <a:pt x="4981792" y="1801533"/>
                </a:lnTo>
                <a:lnTo>
                  <a:pt x="4971714" y="1853921"/>
                </a:lnTo>
                <a:lnTo>
                  <a:pt x="4961636" y="1914246"/>
                </a:lnTo>
                <a:lnTo>
                  <a:pt x="4959956" y="1982508"/>
                </a:lnTo>
                <a:lnTo>
                  <a:pt x="4961636" y="2050771"/>
                </a:lnTo>
                <a:lnTo>
                  <a:pt x="4971714" y="2111096"/>
                </a:lnTo>
                <a:lnTo>
                  <a:pt x="4981792" y="2163483"/>
                </a:lnTo>
                <a:lnTo>
                  <a:pt x="4996907" y="2209521"/>
                </a:lnTo>
                <a:lnTo>
                  <a:pt x="5015383" y="2250796"/>
                </a:lnTo>
                <a:lnTo>
                  <a:pt x="5033859" y="2290483"/>
                </a:lnTo>
                <a:lnTo>
                  <a:pt x="5054014" y="2328583"/>
                </a:lnTo>
                <a:lnTo>
                  <a:pt x="5074169" y="2365096"/>
                </a:lnTo>
                <a:lnTo>
                  <a:pt x="5094324" y="2403196"/>
                </a:lnTo>
                <a:lnTo>
                  <a:pt x="5111120" y="2444471"/>
                </a:lnTo>
                <a:lnTo>
                  <a:pt x="5126237" y="2492096"/>
                </a:lnTo>
                <a:lnTo>
                  <a:pt x="5137994" y="2544483"/>
                </a:lnTo>
                <a:lnTo>
                  <a:pt x="5146392" y="2601633"/>
                </a:lnTo>
                <a:lnTo>
                  <a:pt x="5149751" y="2671483"/>
                </a:lnTo>
                <a:lnTo>
                  <a:pt x="5146392" y="2739746"/>
                </a:lnTo>
                <a:lnTo>
                  <a:pt x="5137994" y="2800071"/>
                </a:lnTo>
                <a:lnTo>
                  <a:pt x="5126237" y="2849283"/>
                </a:lnTo>
                <a:lnTo>
                  <a:pt x="5111120" y="2895321"/>
                </a:lnTo>
                <a:lnTo>
                  <a:pt x="5094324" y="2936596"/>
                </a:lnTo>
                <a:lnTo>
                  <a:pt x="5075849" y="2976283"/>
                </a:lnTo>
                <a:lnTo>
                  <a:pt x="5057373" y="3011208"/>
                </a:lnTo>
                <a:lnTo>
                  <a:pt x="5037218" y="3049308"/>
                </a:lnTo>
                <a:lnTo>
                  <a:pt x="5017063" y="3085821"/>
                </a:lnTo>
                <a:lnTo>
                  <a:pt x="5000267" y="3128683"/>
                </a:lnTo>
                <a:lnTo>
                  <a:pt x="4983471" y="3171546"/>
                </a:lnTo>
                <a:lnTo>
                  <a:pt x="4973393" y="3223933"/>
                </a:lnTo>
                <a:lnTo>
                  <a:pt x="4964996" y="3279496"/>
                </a:lnTo>
                <a:lnTo>
                  <a:pt x="4959956" y="3346171"/>
                </a:lnTo>
                <a:lnTo>
                  <a:pt x="0" y="33461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837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80CE8A77-05C8-45FC-AB2B-D2FBEBF16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36" y="518136"/>
            <a:ext cx="7872781" cy="45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3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BDF6FB8D-346B-4EB6-A3A1-1614C47F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2B93DE-5503-4F12-8AC0-CA7F2A5F7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D0F83D9-07D5-4FEA-B0A8-2E37331A9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431588-166F-4529-818B-EB1E4A173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4522156"/>
            <a:ext cx="5609222" cy="16099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900" spc="8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Imágenes</a:t>
            </a:r>
            <a:r>
              <a:rPr lang="en-US" sz="1900" spc="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DEL </a:t>
            </a:r>
            <a:r>
              <a:rPr lang="en-US" sz="1900" spc="8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Salitral</a:t>
            </a:r>
            <a:r>
              <a:rPr lang="en-US" sz="1900" spc="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de Santa Rosa</a:t>
            </a:r>
            <a:br>
              <a:rPr lang="en-US" sz="1900" spc="800" dirty="0"/>
            </a:br>
            <a:br>
              <a:rPr lang="en-US" sz="1900" spc="800" dirty="0"/>
            </a:br>
            <a:endParaRPr lang="en-US" sz="1900" spc="8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BC58151-C734-4D69-88F5-4DE90506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2265"/>
            <a:ext cx="3921012" cy="6134236"/>
          </a:xfrm>
          <a:custGeom>
            <a:avLst/>
            <a:gdLst>
              <a:gd name="connsiteX0" fmla="*/ 850165 w 3921012"/>
              <a:gd name="connsiteY0" fmla="*/ 0 h 6134236"/>
              <a:gd name="connsiteX1" fmla="*/ 909755 w 3921012"/>
              <a:gd name="connsiteY1" fmla="*/ 5585 h 6134236"/>
              <a:gd name="connsiteX2" fmla="*/ 967486 w 3921012"/>
              <a:gd name="connsiteY2" fmla="*/ 20484 h 6134236"/>
              <a:gd name="connsiteX3" fmla="*/ 1023354 w 3921012"/>
              <a:gd name="connsiteY3" fmla="*/ 42831 h 6134236"/>
              <a:gd name="connsiteX4" fmla="*/ 1081082 w 3921012"/>
              <a:gd name="connsiteY4" fmla="*/ 70765 h 6134236"/>
              <a:gd name="connsiteX5" fmla="*/ 1135088 w 3921012"/>
              <a:gd name="connsiteY5" fmla="*/ 102423 h 6134236"/>
              <a:gd name="connsiteX6" fmla="*/ 1190957 w 3921012"/>
              <a:gd name="connsiteY6" fmla="*/ 135944 h 6134236"/>
              <a:gd name="connsiteX7" fmla="*/ 1246824 w 3921012"/>
              <a:gd name="connsiteY7" fmla="*/ 165739 h 6134236"/>
              <a:gd name="connsiteX8" fmla="*/ 1302690 w 3921012"/>
              <a:gd name="connsiteY8" fmla="*/ 195536 h 6134236"/>
              <a:gd name="connsiteX9" fmla="*/ 1356696 w 3921012"/>
              <a:gd name="connsiteY9" fmla="*/ 217882 h 6134236"/>
              <a:gd name="connsiteX10" fmla="*/ 1416288 w 3921012"/>
              <a:gd name="connsiteY10" fmla="*/ 232780 h 6134236"/>
              <a:gd name="connsiteX11" fmla="*/ 1474016 w 3921012"/>
              <a:gd name="connsiteY11" fmla="*/ 240230 h 6134236"/>
              <a:gd name="connsiteX12" fmla="*/ 1535470 w 3921012"/>
              <a:gd name="connsiteY12" fmla="*/ 240230 h 6134236"/>
              <a:gd name="connsiteX13" fmla="*/ 1598788 w 3921012"/>
              <a:gd name="connsiteY13" fmla="*/ 236507 h 6134236"/>
              <a:gd name="connsiteX14" fmla="*/ 1662104 w 3921012"/>
              <a:gd name="connsiteY14" fmla="*/ 229057 h 6134236"/>
              <a:gd name="connsiteX15" fmla="*/ 1725421 w 3921012"/>
              <a:gd name="connsiteY15" fmla="*/ 219746 h 6134236"/>
              <a:gd name="connsiteX16" fmla="*/ 1788737 w 3921012"/>
              <a:gd name="connsiteY16" fmla="*/ 212297 h 6134236"/>
              <a:gd name="connsiteX17" fmla="*/ 1852054 w 3921012"/>
              <a:gd name="connsiteY17" fmla="*/ 206709 h 6134236"/>
              <a:gd name="connsiteX18" fmla="*/ 1911645 w 3921012"/>
              <a:gd name="connsiteY18" fmla="*/ 208571 h 6134236"/>
              <a:gd name="connsiteX19" fmla="*/ 1969375 w 3921012"/>
              <a:gd name="connsiteY19" fmla="*/ 216020 h 6134236"/>
              <a:gd name="connsiteX20" fmla="*/ 2025244 w 3921012"/>
              <a:gd name="connsiteY20" fmla="*/ 232780 h 6134236"/>
              <a:gd name="connsiteX21" fmla="*/ 2071800 w 3921012"/>
              <a:gd name="connsiteY21" fmla="*/ 256990 h 6134236"/>
              <a:gd name="connsiteX22" fmla="*/ 2116492 w 3921012"/>
              <a:gd name="connsiteY22" fmla="*/ 288649 h 6134236"/>
              <a:gd name="connsiteX23" fmla="*/ 2155600 w 3921012"/>
              <a:gd name="connsiteY23" fmla="*/ 325893 h 6134236"/>
              <a:gd name="connsiteX24" fmla="*/ 2194708 w 3921012"/>
              <a:gd name="connsiteY24" fmla="*/ 368724 h 6134236"/>
              <a:gd name="connsiteX25" fmla="*/ 2230090 w 3921012"/>
              <a:gd name="connsiteY25" fmla="*/ 413418 h 6134236"/>
              <a:gd name="connsiteX26" fmla="*/ 2265473 w 3921012"/>
              <a:gd name="connsiteY26" fmla="*/ 459975 h 6134236"/>
              <a:gd name="connsiteX27" fmla="*/ 2300856 w 3921012"/>
              <a:gd name="connsiteY27" fmla="*/ 506531 h 6134236"/>
              <a:gd name="connsiteX28" fmla="*/ 2336238 w 3921012"/>
              <a:gd name="connsiteY28" fmla="*/ 551224 h 6134236"/>
              <a:gd name="connsiteX29" fmla="*/ 2373484 w 3921012"/>
              <a:gd name="connsiteY29" fmla="*/ 594055 h 6134236"/>
              <a:gd name="connsiteX30" fmla="*/ 2416316 w 3921012"/>
              <a:gd name="connsiteY30" fmla="*/ 631302 h 6134236"/>
              <a:gd name="connsiteX31" fmla="*/ 2457286 w 3921012"/>
              <a:gd name="connsiteY31" fmla="*/ 664823 h 6134236"/>
              <a:gd name="connsiteX32" fmla="*/ 2503841 w 3921012"/>
              <a:gd name="connsiteY32" fmla="*/ 690892 h 6134236"/>
              <a:gd name="connsiteX33" fmla="*/ 2554122 w 3921012"/>
              <a:gd name="connsiteY33" fmla="*/ 713239 h 6134236"/>
              <a:gd name="connsiteX34" fmla="*/ 2608126 w 3921012"/>
              <a:gd name="connsiteY34" fmla="*/ 731862 h 6134236"/>
              <a:gd name="connsiteX35" fmla="*/ 2663993 w 3921012"/>
              <a:gd name="connsiteY35" fmla="*/ 748622 h 6134236"/>
              <a:gd name="connsiteX36" fmla="*/ 2719861 w 3921012"/>
              <a:gd name="connsiteY36" fmla="*/ 763521 h 6134236"/>
              <a:gd name="connsiteX37" fmla="*/ 2777592 w 3921012"/>
              <a:gd name="connsiteY37" fmla="*/ 778419 h 6134236"/>
              <a:gd name="connsiteX38" fmla="*/ 2831596 w 3921012"/>
              <a:gd name="connsiteY38" fmla="*/ 795179 h 6134236"/>
              <a:gd name="connsiteX39" fmla="*/ 2885600 w 3921012"/>
              <a:gd name="connsiteY39" fmla="*/ 813801 h 6134236"/>
              <a:gd name="connsiteX40" fmla="*/ 2935882 w 3921012"/>
              <a:gd name="connsiteY40" fmla="*/ 836149 h 6134236"/>
              <a:gd name="connsiteX41" fmla="*/ 2980577 w 3921012"/>
              <a:gd name="connsiteY41" fmla="*/ 864082 h 6134236"/>
              <a:gd name="connsiteX42" fmla="*/ 3021547 w 3921012"/>
              <a:gd name="connsiteY42" fmla="*/ 897603 h 6134236"/>
              <a:gd name="connsiteX43" fmla="*/ 3055066 w 3921012"/>
              <a:gd name="connsiteY43" fmla="*/ 938572 h 6134236"/>
              <a:gd name="connsiteX44" fmla="*/ 3083001 w 3921012"/>
              <a:gd name="connsiteY44" fmla="*/ 983266 h 6134236"/>
              <a:gd name="connsiteX45" fmla="*/ 3105346 w 3921012"/>
              <a:gd name="connsiteY45" fmla="*/ 1033545 h 6134236"/>
              <a:gd name="connsiteX46" fmla="*/ 3123968 w 3921012"/>
              <a:gd name="connsiteY46" fmla="*/ 1087552 h 6134236"/>
              <a:gd name="connsiteX47" fmla="*/ 3140729 w 3921012"/>
              <a:gd name="connsiteY47" fmla="*/ 1141556 h 6134236"/>
              <a:gd name="connsiteX48" fmla="*/ 3155627 w 3921012"/>
              <a:gd name="connsiteY48" fmla="*/ 1199286 h 6134236"/>
              <a:gd name="connsiteX49" fmla="*/ 3170526 w 3921012"/>
              <a:gd name="connsiteY49" fmla="*/ 1255152 h 6134236"/>
              <a:gd name="connsiteX50" fmla="*/ 3187286 w 3921012"/>
              <a:gd name="connsiteY50" fmla="*/ 1311021 h 6134236"/>
              <a:gd name="connsiteX51" fmla="*/ 3205908 w 3921012"/>
              <a:gd name="connsiteY51" fmla="*/ 1365026 h 6134236"/>
              <a:gd name="connsiteX52" fmla="*/ 3228254 w 3921012"/>
              <a:gd name="connsiteY52" fmla="*/ 1415308 h 6134236"/>
              <a:gd name="connsiteX53" fmla="*/ 3254327 w 3921012"/>
              <a:gd name="connsiteY53" fmla="*/ 1461863 h 6134236"/>
              <a:gd name="connsiteX54" fmla="*/ 3287848 w 3921012"/>
              <a:gd name="connsiteY54" fmla="*/ 1502833 h 6134236"/>
              <a:gd name="connsiteX55" fmla="*/ 3325092 w 3921012"/>
              <a:gd name="connsiteY55" fmla="*/ 1545665 h 6134236"/>
              <a:gd name="connsiteX56" fmla="*/ 3367925 w 3921012"/>
              <a:gd name="connsiteY56" fmla="*/ 1582909 h 6134236"/>
              <a:gd name="connsiteX57" fmla="*/ 3412620 w 3921012"/>
              <a:gd name="connsiteY57" fmla="*/ 1618291 h 6134236"/>
              <a:gd name="connsiteX58" fmla="*/ 3461036 w 3921012"/>
              <a:gd name="connsiteY58" fmla="*/ 1653673 h 6134236"/>
              <a:gd name="connsiteX59" fmla="*/ 3507592 w 3921012"/>
              <a:gd name="connsiteY59" fmla="*/ 1689056 h 6134236"/>
              <a:gd name="connsiteX60" fmla="*/ 3552287 w 3921012"/>
              <a:gd name="connsiteY60" fmla="*/ 1724441 h 6134236"/>
              <a:gd name="connsiteX61" fmla="*/ 3595116 w 3921012"/>
              <a:gd name="connsiteY61" fmla="*/ 1763547 h 6134236"/>
              <a:gd name="connsiteX62" fmla="*/ 3632364 w 3921012"/>
              <a:gd name="connsiteY62" fmla="*/ 1802654 h 6134236"/>
              <a:gd name="connsiteX63" fmla="*/ 3664022 w 3921012"/>
              <a:gd name="connsiteY63" fmla="*/ 1847348 h 6134236"/>
              <a:gd name="connsiteX64" fmla="*/ 3688232 w 3921012"/>
              <a:gd name="connsiteY64" fmla="*/ 1893903 h 6134236"/>
              <a:gd name="connsiteX65" fmla="*/ 3704992 w 3921012"/>
              <a:gd name="connsiteY65" fmla="*/ 1949772 h 6134236"/>
              <a:gd name="connsiteX66" fmla="*/ 3712440 w 3921012"/>
              <a:gd name="connsiteY66" fmla="*/ 2007501 h 6134236"/>
              <a:gd name="connsiteX67" fmla="*/ 3714303 w 3921012"/>
              <a:gd name="connsiteY67" fmla="*/ 2067093 h 6134236"/>
              <a:gd name="connsiteX68" fmla="*/ 3708715 w 3921012"/>
              <a:gd name="connsiteY68" fmla="*/ 2130409 h 6134236"/>
              <a:gd name="connsiteX69" fmla="*/ 3701266 w 3921012"/>
              <a:gd name="connsiteY69" fmla="*/ 2193724 h 6134236"/>
              <a:gd name="connsiteX70" fmla="*/ 3691956 w 3921012"/>
              <a:gd name="connsiteY70" fmla="*/ 2257042 h 6134236"/>
              <a:gd name="connsiteX71" fmla="*/ 3684507 w 3921012"/>
              <a:gd name="connsiteY71" fmla="*/ 2320357 h 6134236"/>
              <a:gd name="connsiteX72" fmla="*/ 3680783 w 3921012"/>
              <a:gd name="connsiteY72" fmla="*/ 2383675 h 6134236"/>
              <a:gd name="connsiteX73" fmla="*/ 3680783 w 3921012"/>
              <a:gd name="connsiteY73" fmla="*/ 2445129 h 6134236"/>
              <a:gd name="connsiteX74" fmla="*/ 3688232 w 3921012"/>
              <a:gd name="connsiteY74" fmla="*/ 2502857 h 6134236"/>
              <a:gd name="connsiteX75" fmla="*/ 3703128 w 3921012"/>
              <a:gd name="connsiteY75" fmla="*/ 2560587 h 6134236"/>
              <a:gd name="connsiteX76" fmla="*/ 3725476 w 3921012"/>
              <a:gd name="connsiteY76" fmla="*/ 2614594 h 6134236"/>
              <a:gd name="connsiteX77" fmla="*/ 3755273 w 3921012"/>
              <a:gd name="connsiteY77" fmla="*/ 2670460 h 6134236"/>
              <a:gd name="connsiteX78" fmla="*/ 3785067 w 3921012"/>
              <a:gd name="connsiteY78" fmla="*/ 2726328 h 6134236"/>
              <a:gd name="connsiteX79" fmla="*/ 3818589 w 3921012"/>
              <a:gd name="connsiteY79" fmla="*/ 2782194 h 6134236"/>
              <a:gd name="connsiteX80" fmla="*/ 3850246 w 3921012"/>
              <a:gd name="connsiteY80" fmla="*/ 2836201 h 6134236"/>
              <a:gd name="connsiteX81" fmla="*/ 3878181 w 3921012"/>
              <a:gd name="connsiteY81" fmla="*/ 2893929 h 6134236"/>
              <a:gd name="connsiteX82" fmla="*/ 3900526 w 3921012"/>
              <a:gd name="connsiteY82" fmla="*/ 2949798 h 6134236"/>
              <a:gd name="connsiteX83" fmla="*/ 3915425 w 3921012"/>
              <a:gd name="connsiteY83" fmla="*/ 3007527 h 6134236"/>
              <a:gd name="connsiteX84" fmla="*/ 3921012 w 3921012"/>
              <a:gd name="connsiteY84" fmla="*/ 3067117 h 6134236"/>
              <a:gd name="connsiteX85" fmla="*/ 3915425 w 3921012"/>
              <a:gd name="connsiteY85" fmla="*/ 3126709 h 6134236"/>
              <a:gd name="connsiteX86" fmla="*/ 3900526 w 3921012"/>
              <a:gd name="connsiteY86" fmla="*/ 3184440 h 6134236"/>
              <a:gd name="connsiteX87" fmla="*/ 3878181 w 3921012"/>
              <a:gd name="connsiteY87" fmla="*/ 3240308 h 6134236"/>
              <a:gd name="connsiteX88" fmla="*/ 3850246 w 3921012"/>
              <a:gd name="connsiteY88" fmla="*/ 3298035 h 6134236"/>
              <a:gd name="connsiteX89" fmla="*/ 3818589 w 3921012"/>
              <a:gd name="connsiteY89" fmla="*/ 3352042 h 6134236"/>
              <a:gd name="connsiteX90" fmla="*/ 3785067 w 3921012"/>
              <a:gd name="connsiteY90" fmla="*/ 3407911 h 6134236"/>
              <a:gd name="connsiteX91" fmla="*/ 3755273 w 3921012"/>
              <a:gd name="connsiteY91" fmla="*/ 3463776 h 6134236"/>
              <a:gd name="connsiteX92" fmla="*/ 3725476 w 3921012"/>
              <a:gd name="connsiteY92" fmla="*/ 3519643 h 6134236"/>
              <a:gd name="connsiteX93" fmla="*/ 3703128 w 3921012"/>
              <a:gd name="connsiteY93" fmla="*/ 3573650 h 6134236"/>
              <a:gd name="connsiteX94" fmla="*/ 3688232 w 3921012"/>
              <a:gd name="connsiteY94" fmla="*/ 3631380 h 6134236"/>
              <a:gd name="connsiteX95" fmla="*/ 3680783 w 3921012"/>
              <a:gd name="connsiteY95" fmla="*/ 3689107 h 6134236"/>
              <a:gd name="connsiteX96" fmla="*/ 3680783 w 3921012"/>
              <a:gd name="connsiteY96" fmla="*/ 3750563 h 6134236"/>
              <a:gd name="connsiteX97" fmla="*/ 3684507 w 3921012"/>
              <a:gd name="connsiteY97" fmla="*/ 3813879 h 6134236"/>
              <a:gd name="connsiteX98" fmla="*/ 3691956 w 3921012"/>
              <a:gd name="connsiteY98" fmla="*/ 3877194 h 6134236"/>
              <a:gd name="connsiteX99" fmla="*/ 3701266 w 3921012"/>
              <a:gd name="connsiteY99" fmla="*/ 3940512 h 6134236"/>
              <a:gd name="connsiteX100" fmla="*/ 3708715 w 3921012"/>
              <a:gd name="connsiteY100" fmla="*/ 4003828 h 6134236"/>
              <a:gd name="connsiteX101" fmla="*/ 3714303 w 3921012"/>
              <a:gd name="connsiteY101" fmla="*/ 4067143 h 6134236"/>
              <a:gd name="connsiteX102" fmla="*/ 3712440 w 3921012"/>
              <a:gd name="connsiteY102" fmla="*/ 4126737 h 6134236"/>
              <a:gd name="connsiteX103" fmla="*/ 3704992 w 3921012"/>
              <a:gd name="connsiteY103" fmla="*/ 4184467 h 6134236"/>
              <a:gd name="connsiteX104" fmla="*/ 3688232 w 3921012"/>
              <a:gd name="connsiteY104" fmla="*/ 4240334 h 6134236"/>
              <a:gd name="connsiteX105" fmla="*/ 3664022 w 3921012"/>
              <a:gd name="connsiteY105" fmla="*/ 4286889 h 6134236"/>
              <a:gd name="connsiteX106" fmla="*/ 3632364 w 3921012"/>
              <a:gd name="connsiteY106" fmla="*/ 4331584 h 6134236"/>
              <a:gd name="connsiteX107" fmla="*/ 3595116 w 3921012"/>
              <a:gd name="connsiteY107" fmla="*/ 4370691 h 6134236"/>
              <a:gd name="connsiteX108" fmla="*/ 3552287 w 3921012"/>
              <a:gd name="connsiteY108" fmla="*/ 4409797 h 6134236"/>
              <a:gd name="connsiteX109" fmla="*/ 3507592 w 3921012"/>
              <a:gd name="connsiteY109" fmla="*/ 4445181 h 6134236"/>
              <a:gd name="connsiteX110" fmla="*/ 3461036 w 3921012"/>
              <a:gd name="connsiteY110" fmla="*/ 4480563 h 6134236"/>
              <a:gd name="connsiteX111" fmla="*/ 3412620 w 3921012"/>
              <a:gd name="connsiteY111" fmla="*/ 4515946 h 6134236"/>
              <a:gd name="connsiteX112" fmla="*/ 3367925 w 3921012"/>
              <a:gd name="connsiteY112" fmla="*/ 4551328 h 6134236"/>
              <a:gd name="connsiteX113" fmla="*/ 3325092 w 3921012"/>
              <a:gd name="connsiteY113" fmla="*/ 4588572 h 6134236"/>
              <a:gd name="connsiteX114" fmla="*/ 3287848 w 3921012"/>
              <a:gd name="connsiteY114" fmla="*/ 4631404 h 6134236"/>
              <a:gd name="connsiteX115" fmla="*/ 3254327 w 3921012"/>
              <a:gd name="connsiteY115" fmla="*/ 4672374 h 6134236"/>
              <a:gd name="connsiteX116" fmla="*/ 3228254 w 3921012"/>
              <a:gd name="connsiteY116" fmla="*/ 4718929 h 6134236"/>
              <a:gd name="connsiteX117" fmla="*/ 3205908 w 3921012"/>
              <a:gd name="connsiteY117" fmla="*/ 4769210 h 6134236"/>
              <a:gd name="connsiteX118" fmla="*/ 3187286 w 3921012"/>
              <a:gd name="connsiteY118" fmla="*/ 4823217 h 6134236"/>
              <a:gd name="connsiteX119" fmla="*/ 3170526 w 3921012"/>
              <a:gd name="connsiteY119" fmla="*/ 4879084 h 6134236"/>
              <a:gd name="connsiteX120" fmla="*/ 3155627 w 3921012"/>
              <a:gd name="connsiteY120" fmla="*/ 4934951 h 6134236"/>
              <a:gd name="connsiteX121" fmla="*/ 3140729 w 3921012"/>
              <a:gd name="connsiteY121" fmla="*/ 4992681 h 6134236"/>
              <a:gd name="connsiteX122" fmla="*/ 3123968 w 3921012"/>
              <a:gd name="connsiteY122" fmla="*/ 5046686 h 6134236"/>
              <a:gd name="connsiteX123" fmla="*/ 3105346 w 3921012"/>
              <a:gd name="connsiteY123" fmla="*/ 5100690 h 6134236"/>
              <a:gd name="connsiteX124" fmla="*/ 3083001 w 3921012"/>
              <a:gd name="connsiteY124" fmla="*/ 5150971 h 6134236"/>
              <a:gd name="connsiteX125" fmla="*/ 3055066 w 3921012"/>
              <a:gd name="connsiteY125" fmla="*/ 5195666 h 6134236"/>
              <a:gd name="connsiteX126" fmla="*/ 3021547 w 3921012"/>
              <a:gd name="connsiteY126" fmla="*/ 5236634 h 6134236"/>
              <a:gd name="connsiteX127" fmla="*/ 2980577 w 3921012"/>
              <a:gd name="connsiteY127" fmla="*/ 5270154 h 6134236"/>
              <a:gd name="connsiteX128" fmla="*/ 2935882 w 3921012"/>
              <a:gd name="connsiteY128" fmla="*/ 5298087 h 6134236"/>
              <a:gd name="connsiteX129" fmla="*/ 2885600 w 3921012"/>
              <a:gd name="connsiteY129" fmla="*/ 5320436 h 6134236"/>
              <a:gd name="connsiteX130" fmla="*/ 2831596 w 3921012"/>
              <a:gd name="connsiteY130" fmla="*/ 5339058 h 6134236"/>
              <a:gd name="connsiteX131" fmla="*/ 2777592 w 3921012"/>
              <a:gd name="connsiteY131" fmla="*/ 5355818 h 6134236"/>
              <a:gd name="connsiteX132" fmla="*/ 2719861 w 3921012"/>
              <a:gd name="connsiteY132" fmla="*/ 5370717 h 6134236"/>
              <a:gd name="connsiteX133" fmla="*/ 2663993 w 3921012"/>
              <a:gd name="connsiteY133" fmla="*/ 5385615 h 6134236"/>
              <a:gd name="connsiteX134" fmla="*/ 2608126 w 3921012"/>
              <a:gd name="connsiteY134" fmla="*/ 5402376 h 6134236"/>
              <a:gd name="connsiteX135" fmla="*/ 2554122 w 3921012"/>
              <a:gd name="connsiteY135" fmla="*/ 5420997 h 6134236"/>
              <a:gd name="connsiteX136" fmla="*/ 2503841 w 3921012"/>
              <a:gd name="connsiteY136" fmla="*/ 5443345 h 6134236"/>
              <a:gd name="connsiteX137" fmla="*/ 2457286 w 3921012"/>
              <a:gd name="connsiteY137" fmla="*/ 5469415 h 6134236"/>
              <a:gd name="connsiteX138" fmla="*/ 2416316 w 3921012"/>
              <a:gd name="connsiteY138" fmla="*/ 5502935 h 6134236"/>
              <a:gd name="connsiteX139" fmla="*/ 2373484 w 3921012"/>
              <a:gd name="connsiteY139" fmla="*/ 5540181 h 6134236"/>
              <a:gd name="connsiteX140" fmla="*/ 2336238 w 3921012"/>
              <a:gd name="connsiteY140" fmla="*/ 5583013 h 6134236"/>
              <a:gd name="connsiteX141" fmla="*/ 2300856 w 3921012"/>
              <a:gd name="connsiteY141" fmla="*/ 5627707 h 6134236"/>
              <a:gd name="connsiteX142" fmla="*/ 2265473 w 3921012"/>
              <a:gd name="connsiteY142" fmla="*/ 5674261 h 6134236"/>
              <a:gd name="connsiteX143" fmla="*/ 2230090 w 3921012"/>
              <a:gd name="connsiteY143" fmla="*/ 5720818 h 6134236"/>
              <a:gd name="connsiteX144" fmla="*/ 2194708 w 3921012"/>
              <a:gd name="connsiteY144" fmla="*/ 5765512 h 6134236"/>
              <a:gd name="connsiteX145" fmla="*/ 2155600 w 3921012"/>
              <a:gd name="connsiteY145" fmla="*/ 5808344 h 6134236"/>
              <a:gd name="connsiteX146" fmla="*/ 2116492 w 3921012"/>
              <a:gd name="connsiteY146" fmla="*/ 5845588 h 6134236"/>
              <a:gd name="connsiteX147" fmla="*/ 2071800 w 3921012"/>
              <a:gd name="connsiteY147" fmla="*/ 5877246 h 6134236"/>
              <a:gd name="connsiteX148" fmla="*/ 2025244 w 3921012"/>
              <a:gd name="connsiteY148" fmla="*/ 5901456 h 6134236"/>
              <a:gd name="connsiteX149" fmla="*/ 1969375 w 3921012"/>
              <a:gd name="connsiteY149" fmla="*/ 5918217 h 6134236"/>
              <a:gd name="connsiteX150" fmla="*/ 1911645 w 3921012"/>
              <a:gd name="connsiteY150" fmla="*/ 5925666 h 6134236"/>
              <a:gd name="connsiteX151" fmla="*/ 1852054 w 3921012"/>
              <a:gd name="connsiteY151" fmla="*/ 5927528 h 6134236"/>
              <a:gd name="connsiteX152" fmla="*/ 1788737 w 3921012"/>
              <a:gd name="connsiteY152" fmla="*/ 5921940 h 6134236"/>
              <a:gd name="connsiteX153" fmla="*/ 1725421 w 3921012"/>
              <a:gd name="connsiteY153" fmla="*/ 5914492 h 6134236"/>
              <a:gd name="connsiteX154" fmla="*/ 1662104 w 3921012"/>
              <a:gd name="connsiteY154" fmla="*/ 5905180 h 6134236"/>
              <a:gd name="connsiteX155" fmla="*/ 1598788 w 3921012"/>
              <a:gd name="connsiteY155" fmla="*/ 5897733 h 6134236"/>
              <a:gd name="connsiteX156" fmla="*/ 1535470 w 3921012"/>
              <a:gd name="connsiteY156" fmla="*/ 5894007 h 6134236"/>
              <a:gd name="connsiteX157" fmla="*/ 1474016 w 3921012"/>
              <a:gd name="connsiteY157" fmla="*/ 5894007 h 6134236"/>
              <a:gd name="connsiteX158" fmla="*/ 1416288 w 3921012"/>
              <a:gd name="connsiteY158" fmla="*/ 5901456 h 6134236"/>
              <a:gd name="connsiteX159" fmla="*/ 1356696 w 3921012"/>
              <a:gd name="connsiteY159" fmla="*/ 5916355 h 6134236"/>
              <a:gd name="connsiteX160" fmla="*/ 1302690 w 3921012"/>
              <a:gd name="connsiteY160" fmla="*/ 5938700 h 6134236"/>
              <a:gd name="connsiteX161" fmla="*/ 1246824 w 3921012"/>
              <a:gd name="connsiteY161" fmla="*/ 5968497 h 6134236"/>
              <a:gd name="connsiteX162" fmla="*/ 1190957 w 3921012"/>
              <a:gd name="connsiteY162" fmla="*/ 5998294 h 6134236"/>
              <a:gd name="connsiteX163" fmla="*/ 1135088 w 3921012"/>
              <a:gd name="connsiteY163" fmla="*/ 6031813 h 6134236"/>
              <a:gd name="connsiteX164" fmla="*/ 1081082 w 3921012"/>
              <a:gd name="connsiteY164" fmla="*/ 6063472 h 6134236"/>
              <a:gd name="connsiteX165" fmla="*/ 1023354 w 3921012"/>
              <a:gd name="connsiteY165" fmla="*/ 6091405 h 6134236"/>
              <a:gd name="connsiteX166" fmla="*/ 967486 w 3921012"/>
              <a:gd name="connsiteY166" fmla="*/ 6113753 h 6134236"/>
              <a:gd name="connsiteX167" fmla="*/ 909755 w 3921012"/>
              <a:gd name="connsiteY167" fmla="*/ 6128651 h 6134236"/>
              <a:gd name="connsiteX168" fmla="*/ 850165 w 3921012"/>
              <a:gd name="connsiteY168" fmla="*/ 6134236 h 6134236"/>
              <a:gd name="connsiteX169" fmla="*/ 790573 w 3921012"/>
              <a:gd name="connsiteY169" fmla="*/ 6128651 h 6134236"/>
              <a:gd name="connsiteX170" fmla="*/ 732843 w 3921012"/>
              <a:gd name="connsiteY170" fmla="*/ 6113753 h 6134236"/>
              <a:gd name="connsiteX171" fmla="*/ 676977 w 3921012"/>
              <a:gd name="connsiteY171" fmla="*/ 6091405 h 6134236"/>
              <a:gd name="connsiteX172" fmla="*/ 619247 w 3921012"/>
              <a:gd name="connsiteY172" fmla="*/ 6063472 h 6134236"/>
              <a:gd name="connsiteX173" fmla="*/ 565240 w 3921012"/>
              <a:gd name="connsiteY173" fmla="*/ 6031813 h 6134236"/>
              <a:gd name="connsiteX174" fmla="*/ 509373 w 3921012"/>
              <a:gd name="connsiteY174" fmla="*/ 5998294 h 6134236"/>
              <a:gd name="connsiteX175" fmla="*/ 453505 w 3921012"/>
              <a:gd name="connsiteY175" fmla="*/ 5968497 h 6134236"/>
              <a:gd name="connsiteX176" fmla="*/ 397639 w 3921012"/>
              <a:gd name="connsiteY176" fmla="*/ 5938700 h 6134236"/>
              <a:gd name="connsiteX177" fmla="*/ 341772 w 3921012"/>
              <a:gd name="connsiteY177" fmla="*/ 5916355 h 6134236"/>
              <a:gd name="connsiteX178" fmla="*/ 284042 w 3921012"/>
              <a:gd name="connsiteY178" fmla="*/ 5901456 h 6134236"/>
              <a:gd name="connsiteX179" fmla="*/ 226312 w 3921012"/>
              <a:gd name="connsiteY179" fmla="*/ 5894007 h 6134236"/>
              <a:gd name="connsiteX180" fmla="*/ 164856 w 3921012"/>
              <a:gd name="connsiteY180" fmla="*/ 5894007 h 6134236"/>
              <a:gd name="connsiteX181" fmla="*/ 101540 w 3921012"/>
              <a:gd name="connsiteY181" fmla="*/ 5897733 h 6134236"/>
              <a:gd name="connsiteX182" fmla="*/ 38225 w 3921012"/>
              <a:gd name="connsiteY182" fmla="*/ 5905180 h 6134236"/>
              <a:gd name="connsiteX183" fmla="*/ 0 w 3921012"/>
              <a:gd name="connsiteY183" fmla="*/ 5910802 h 6134236"/>
              <a:gd name="connsiteX184" fmla="*/ 0 w 3921012"/>
              <a:gd name="connsiteY184" fmla="*/ 223436 h 6134236"/>
              <a:gd name="connsiteX185" fmla="*/ 38225 w 3921012"/>
              <a:gd name="connsiteY185" fmla="*/ 229057 h 6134236"/>
              <a:gd name="connsiteX186" fmla="*/ 101540 w 3921012"/>
              <a:gd name="connsiteY186" fmla="*/ 236507 h 6134236"/>
              <a:gd name="connsiteX187" fmla="*/ 164856 w 3921012"/>
              <a:gd name="connsiteY187" fmla="*/ 240230 h 6134236"/>
              <a:gd name="connsiteX188" fmla="*/ 226312 w 3921012"/>
              <a:gd name="connsiteY188" fmla="*/ 240230 h 6134236"/>
              <a:gd name="connsiteX189" fmla="*/ 284042 w 3921012"/>
              <a:gd name="connsiteY189" fmla="*/ 232780 h 6134236"/>
              <a:gd name="connsiteX190" fmla="*/ 341772 w 3921012"/>
              <a:gd name="connsiteY190" fmla="*/ 217882 h 6134236"/>
              <a:gd name="connsiteX191" fmla="*/ 397639 w 3921012"/>
              <a:gd name="connsiteY191" fmla="*/ 195536 h 6134236"/>
              <a:gd name="connsiteX192" fmla="*/ 453505 w 3921012"/>
              <a:gd name="connsiteY192" fmla="*/ 165739 h 6134236"/>
              <a:gd name="connsiteX193" fmla="*/ 509373 w 3921012"/>
              <a:gd name="connsiteY193" fmla="*/ 135944 h 6134236"/>
              <a:gd name="connsiteX194" fmla="*/ 565240 w 3921012"/>
              <a:gd name="connsiteY194" fmla="*/ 102423 h 6134236"/>
              <a:gd name="connsiteX195" fmla="*/ 619247 w 3921012"/>
              <a:gd name="connsiteY195" fmla="*/ 70765 h 6134236"/>
              <a:gd name="connsiteX196" fmla="*/ 676977 w 3921012"/>
              <a:gd name="connsiteY196" fmla="*/ 42831 h 6134236"/>
              <a:gd name="connsiteX197" fmla="*/ 732843 w 3921012"/>
              <a:gd name="connsiteY197" fmla="*/ 20484 h 6134236"/>
              <a:gd name="connsiteX198" fmla="*/ 790573 w 3921012"/>
              <a:gd name="connsiteY198" fmla="*/ 5585 h 613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3921012" h="6134236">
                <a:moveTo>
                  <a:pt x="850165" y="0"/>
                </a:moveTo>
                <a:lnTo>
                  <a:pt x="909755" y="5585"/>
                </a:lnTo>
                <a:lnTo>
                  <a:pt x="967486" y="20484"/>
                </a:lnTo>
                <a:lnTo>
                  <a:pt x="1023354" y="42831"/>
                </a:lnTo>
                <a:lnTo>
                  <a:pt x="1081082" y="70765"/>
                </a:lnTo>
                <a:lnTo>
                  <a:pt x="1135088" y="102423"/>
                </a:lnTo>
                <a:lnTo>
                  <a:pt x="1190957" y="135944"/>
                </a:lnTo>
                <a:lnTo>
                  <a:pt x="1246824" y="165739"/>
                </a:lnTo>
                <a:lnTo>
                  <a:pt x="1302690" y="195536"/>
                </a:lnTo>
                <a:lnTo>
                  <a:pt x="1356696" y="217882"/>
                </a:lnTo>
                <a:lnTo>
                  <a:pt x="1416288" y="232780"/>
                </a:lnTo>
                <a:lnTo>
                  <a:pt x="1474016" y="240230"/>
                </a:lnTo>
                <a:lnTo>
                  <a:pt x="1535470" y="240230"/>
                </a:lnTo>
                <a:lnTo>
                  <a:pt x="1598788" y="236507"/>
                </a:lnTo>
                <a:lnTo>
                  <a:pt x="1662104" y="229057"/>
                </a:lnTo>
                <a:lnTo>
                  <a:pt x="1725421" y="219746"/>
                </a:lnTo>
                <a:lnTo>
                  <a:pt x="1788737" y="212297"/>
                </a:lnTo>
                <a:lnTo>
                  <a:pt x="1852054" y="206709"/>
                </a:lnTo>
                <a:lnTo>
                  <a:pt x="1911645" y="208571"/>
                </a:lnTo>
                <a:lnTo>
                  <a:pt x="1969375" y="216020"/>
                </a:lnTo>
                <a:lnTo>
                  <a:pt x="2025244" y="232780"/>
                </a:lnTo>
                <a:lnTo>
                  <a:pt x="2071800" y="256990"/>
                </a:lnTo>
                <a:lnTo>
                  <a:pt x="2116492" y="288649"/>
                </a:lnTo>
                <a:lnTo>
                  <a:pt x="2155600" y="325893"/>
                </a:lnTo>
                <a:lnTo>
                  <a:pt x="2194708" y="368724"/>
                </a:lnTo>
                <a:lnTo>
                  <a:pt x="2230090" y="413418"/>
                </a:lnTo>
                <a:lnTo>
                  <a:pt x="2265473" y="459975"/>
                </a:lnTo>
                <a:lnTo>
                  <a:pt x="2300856" y="506531"/>
                </a:lnTo>
                <a:lnTo>
                  <a:pt x="2336238" y="551224"/>
                </a:lnTo>
                <a:lnTo>
                  <a:pt x="2373484" y="594055"/>
                </a:lnTo>
                <a:lnTo>
                  <a:pt x="2416316" y="631302"/>
                </a:lnTo>
                <a:lnTo>
                  <a:pt x="2457286" y="664823"/>
                </a:lnTo>
                <a:lnTo>
                  <a:pt x="2503841" y="690892"/>
                </a:lnTo>
                <a:lnTo>
                  <a:pt x="2554122" y="713239"/>
                </a:lnTo>
                <a:lnTo>
                  <a:pt x="2608126" y="731862"/>
                </a:lnTo>
                <a:lnTo>
                  <a:pt x="2663993" y="748622"/>
                </a:lnTo>
                <a:lnTo>
                  <a:pt x="2719861" y="763521"/>
                </a:lnTo>
                <a:lnTo>
                  <a:pt x="2777592" y="778419"/>
                </a:lnTo>
                <a:lnTo>
                  <a:pt x="2831596" y="795179"/>
                </a:lnTo>
                <a:lnTo>
                  <a:pt x="2885600" y="813801"/>
                </a:lnTo>
                <a:lnTo>
                  <a:pt x="2935882" y="836149"/>
                </a:lnTo>
                <a:lnTo>
                  <a:pt x="2980577" y="864082"/>
                </a:lnTo>
                <a:lnTo>
                  <a:pt x="3021547" y="897603"/>
                </a:lnTo>
                <a:lnTo>
                  <a:pt x="3055066" y="938572"/>
                </a:lnTo>
                <a:lnTo>
                  <a:pt x="3083001" y="983266"/>
                </a:lnTo>
                <a:lnTo>
                  <a:pt x="3105346" y="1033545"/>
                </a:lnTo>
                <a:lnTo>
                  <a:pt x="3123968" y="1087552"/>
                </a:lnTo>
                <a:lnTo>
                  <a:pt x="3140729" y="1141556"/>
                </a:lnTo>
                <a:lnTo>
                  <a:pt x="3155627" y="1199286"/>
                </a:lnTo>
                <a:lnTo>
                  <a:pt x="3170526" y="1255152"/>
                </a:lnTo>
                <a:lnTo>
                  <a:pt x="3187286" y="1311021"/>
                </a:lnTo>
                <a:lnTo>
                  <a:pt x="3205908" y="1365026"/>
                </a:lnTo>
                <a:lnTo>
                  <a:pt x="3228254" y="1415308"/>
                </a:lnTo>
                <a:lnTo>
                  <a:pt x="3254327" y="1461863"/>
                </a:lnTo>
                <a:lnTo>
                  <a:pt x="3287848" y="1502833"/>
                </a:lnTo>
                <a:lnTo>
                  <a:pt x="3325092" y="1545665"/>
                </a:lnTo>
                <a:lnTo>
                  <a:pt x="3367925" y="1582909"/>
                </a:lnTo>
                <a:lnTo>
                  <a:pt x="3412620" y="1618291"/>
                </a:lnTo>
                <a:lnTo>
                  <a:pt x="3461036" y="1653673"/>
                </a:lnTo>
                <a:lnTo>
                  <a:pt x="3507592" y="1689056"/>
                </a:lnTo>
                <a:lnTo>
                  <a:pt x="3552287" y="1724441"/>
                </a:lnTo>
                <a:lnTo>
                  <a:pt x="3595116" y="1763547"/>
                </a:lnTo>
                <a:lnTo>
                  <a:pt x="3632364" y="1802654"/>
                </a:lnTo>
                <a:lnTo>
                  <a:pt x="3664022" y="1847348"/>
                </a:lnTo>
                <a:lnTo>
                  <a:pt x="3688232" y="1893903"/>
                </a:lnTo>
                <a:lnTo>
                  <a:pt x="3704992" y="1949772"/>
                </a:lnTo>
                <a:lnTo>
                  <a:pt x="3712440" y="2007501"/>
                </a:lnTo>
                <a:lnTo>
                  <a:pt x="3714303" y="2067093"/>
                </a:lnTo>
                <a:lnTo>
                  <a:pt x="3708715" y="2130409"/>
                </a:lnTo>
                <a:lnTo>
                  <a:pt x="3701266" y="2193724"/>
                </a:lnTo>
                <a:lnTo>
                  <a:pt x="3691956" y="2257042"/>
                </a:lnTo>
                <a:lnTo>
                  <a:pt x="3684507" y="2320357"/>
                </a:lnTo>
                <a:lnTo>
                  <a:pt x="3680783" y="2383675"/>
                </a:lnTo>
                <a:lnTo>
                  <a:pt x="3680783" y="2445129"/>
                </a:lnTo>
                <a:lnTo>
                  <a:pt x="3688232" y="2502857"/>
                </a:lnTo>
                <a:lnTo>
                  <a:pt x="3703128" y="2560587"/>
                </a:lnTo>
                <a:lnTo>
                  <a:pt x="3725476" y="2614594"/>
                </a:lnTo>
                <a:lnTo>
                  <a:pt x="3755273" y="2670460"/>
                </a:lnTo>
                <a:lnTo>
                  <a:pt x="3785067" y="2726328"/>
                </a:lnTo>
                <a:lnTo>
                  <a:pt x="3818589" y="2782194"/>
                </a:lnTo>
                <a:lnTo>
                  <a:pt x="3850246" y="2836201"/>
                </a:lnTo>
                <a:lnTo>
                  <a:pt x="3878181" y="2893929"/>
                </a:lnTo>
                <a:lnTo>
                  <a:pt x="3900526" y="2949798"/>
                </a:lnTo>
                <a:lnTo>
                  <a:pt x="3915425" y="3007527"/>
                </a:lnTo>
                <a:lnTo>
                  <a:pt x="3921012" y="3067117"/>
                </a:lnTo>
                <a:lnTo>
                  <a:pt x="3915425" y="3126709"/>
                </a:lnTo>
                <a:lnTo>
                  <a:pt x="3900526" y="3184440"/>
                </a:lnTo>
                <a:lnTo>
                  <a:pt x="3878181" y="3240308"/>
                </a:lnTo>
                <a:lnTo>
                  <a:pt x="3850246" y="3298035"/>
                </a:lnTo>
                <a:lnTo>
                  <a:pt x="3818589" y="3352042"/>
                </a:lnTo>
                <a:lnTo>
                  <a:pt x="3785067" y="3407911"/>
                </a:lnTo>
                <a:lnTo>
                  <a:pt x="3755273" y="3463776"/>
                </a:lnTo>
                <a:lnTo>
                  <a:pt x="3725476" y="3519643"/>
                </a:lnTo>
                <a:lnTo>
                  <a:pt x="3703128" y="3573650"/>
                </a:lnTo>
                <a:lnTo>
                  <a:pt x="3688232" y="3631380"/>
                </a:lnTo>
                <a:lnTo>
                  <a:pt x="3680783" y="3689107"/>
                </a:lnTo>
                <a:lnTo>
                  <a:pt x="3680783" y="3750563"/>
                </a:lnTo>
                <a:lnTo>
                  <a:pt x="3684507" y="3813879"/>
                </a:lnTo>
                <a:lnTo>
                  <a:pt x="3691956" y="3877194"/>
                </a:lnTo>
                <a:lnTo>
                  <a:pt x="3701266" y="3940512"/>
                </a:lnTo>
                <a:lnTo>
                  <a:pt x="3708715" y="4003828"/>
                </a:lnTo>
                <a:lnTo>
                  <a:pt x="3714303" y="4067143"/>
                </a:lnTo>
                <a:lnTo>
                  <a:pt x="3712440" y="4126737"/>
                </a:lnTo>
                <a:lnTo>
                  <a:pt x="3704992" y="4184467"/>
                </a:lnTo>
                <a:lnTo>
                  <a:pt x="3688232" y="4240334"/>
                </a:lnTo>
                <a:lnTo>
                  <a:pt x="3664022" y="4286889"/>
                </a:lnTo>
                <a:lnTo>
                  <a:pt x="3632364" y="4331584"/>
                </a:lnTo>
                <a:lnTo>
                  <a:pt x="3595116" y="4370691"/>
                </a:lnTo>
                <a:lnTo>
                  <a:pt x="3552287" y="4409797"/>
                </a:lnTo>
                <a:lnTo>
                  <a:pt x="3507592" y="4445181"/>
                </a:lnTo>
                <a:lnTo>
                  <a:pt x="3461036" y="4480563"/>
                </a:lnTo>
                <a:lnTo>
                  <a:pt x="3412620" y="4515946"/>
                </a:lnTo>
                <a:lnTo>
                  <a:pt x="3367925" y="4551328"/>
                </a:lnTo>
                <a:lnTo>
                  <a:pt x="3325092" y="4588572"/>
                </a:lnTo>
                <a:lnTo>
                  <a:pt x="3287848" y="4631404"/>
                </a:lnTo>
                <a:lnTo>
                  <a:pt x="3254327" y="4672374"/>
                </a:lnTo>
                <a:lnTo>
                  <a:pt x="3228254" y="4718929"/>
                </a:lnTo>
                <a:lnTo>
                  <a:pt x="3205908" y="4769210"/>
                </a:lnTo>
                <a:lnTo>
                  <a:pt x="3187286" y="4823217"/>
                </a:lnTo>
                <a:lnTo>
                  <a:pt x="3170526" y="4879084"/>
                </a:lnTo>
                <a:lnTo>
                  <a:pt x="3155627" y="4934951"/>
                </a:lnTo>
                <a:lnTo>
                  <a:pt x="3140729" y="4992681"/>
                </a:lnTo>
                <a:lnTo>
                  <a:pt x="3123968" y="5046686"/>
                </a:lnTo>
                <a:lnTo>
                  <a:pt x="3105346" y="5100690"/>
                </a:lnTo>
                <a:lnTo>
                  <a:pt x="3083001" y="5150971"/>
                </a:lnTo>
                <a:lnTo>
                  <a:pt x="3055066" y="5195666"/>
                </a:lnTo>
                <a:lnTo>
                  <a:pt x="3021547" y="5236634"/>
                </a:lnTo>
                <a:lnTo>
                  <a:pt x="2980577" y="5270154"/>
                </a:lnTo>
                <a:lnTo>
                  <a:pt x="2935882" y="5298087"/>
                </a:lnTo>
                <a:lnTo>
                  <a:pt x="2885600" y="5320436"/>
                </a:lnTo>
                <a:lnTo>
                  <a:pt x="2831596" y="5339058"/>
                </a:lnTo>
                <a:lnTo>
                  <a:pt x="2777592" y="5355818"/>
                </a:lnTo>
                <a:lnTo>
                  <a:pt x="2719861" y="5370717"/>
                </a:lnTo>
                <a:lnTo>
                  <a:pt x="2663993" y="5385615"/>
                </a:lnTo>
                <a:lnTo>
                  <a:pt x="2608126" y="5402376"/>
                </a:lnTo>
                <a:lnTo>
                  <a:pt x="2554122" y="5420997"/>
                </a:lnTo>
                <a:lnTo>
                  <a:pt x="2503841" y="5443345"/>
                </a:lnTo>
                <a:lnTo>
                  <a:pt x="2457286" y="5469415"/>
                </a:lnTo>
                <a:lnTo>
                  <a:pt x="2416316" y="5502935"/>
                </a:lnTo>
                <a:lnTo>
                  <a:pt x="2373484" y="5540181"/>
                </a:lnTo>
                <a:lnTo>
                  <a:pt x="2336238" y="5583013"/>
                </a:lnTo>
                <a:lnTo>
                  <a:pt x="2300856" y="5627707"/>
                </a:lnTo>
                <a:lnTo>
                  <a:pt x="2265473" y="5674261"/>
                </a:lnTo>
                <a:lnTo>
                  <a:pt x="2230090" y="5720818"/>
                </a:lnTo>
                <a:lnTo>
                  <a:pt x="2194708" y="5765512"/>
                </a:lnTo>
                <a:lnTo>
                  <a:pt x="2155600" y="5808344"/>
                </a:lnTo>
                <a:lnTo>
                  <a:pt x="2116492" y="5845588"/>
                </a:lnTo>
                <a:lnTo>
                  <a:pt x="2071800" y="5877246"/>
                </a:lnTo>
                <a:lnTo>
                  <a:pt x="2025244" y="5901456"/>
                </a:lnTo>
                <a:lnTo>
                  <a:pt x="1969375" y="5918217"/>
                </a:lnTo>
                <a:lnTo>
                  <a:pt x="1911645" y="5925666"/>
                </a:lnTo>
                <a:lnTo>
                  <a:pt x="1852054" y="5927528"/>
                </a:lnTo>
                <a:lnTo>
                  <a:pt x="1788737" y="5921940"/>
                </a:lnTo>
                <a:lnTo>
                  <a:pt x="1725421" y="5914492"/>
                </a:lnTo>
                <a:lnTo>
                  <a:pt x="1662104" y="5905180"/>
                </a:lnTo>
                <a:lnTo>
                  <a:pt x="1598788" y="5897733"/>
                </a:lnTo>
                <a:lnTo>
                  <a:pt x="1535470" y="5894007"/>
                </a:lnTo>
                <a:lnTo>
                  <a:pt x="1474016" y="5894007"/>
                </a:lnTo>
                <a:lnTo>
                  <a:pt x="1416288" y="5901456"/>
                </a:lnTo>
                <a:lnTo>
                  <a:pt x="1356696" y="5916355"/>
                </a:lnTo>
                <a:lnTo>
                  <a:pt x="1302690" y="5938700"/>
                </a:lnTo>
                <a:lnTo>
                  <a:pt x="1246824" y="5968497"/>
                </a:lnTo>
                <a:lnTo>
                  <a:pt x="1190957" y="5998294"/>
                </a:lnTo>
                <a:lnTo>
                  <a:pt x="1135088" y="6031813"/>
                </a:lnTo>
                <a:lnTo>
                  <a:pt x="1081082" y="6063472"/>
                </a:lnTo>
                <a:lnTo>
                  <a:pt x="1023354" y="6091405"/>
                </a:lnTo>
                <a:lnTo>
                  <a:pt x="967486" y="6113753"/>
                </a:lnTo>
                <a:lnTo>
                  <a:pt x="909755" y="6128651"/>
                </a:lnTo>
                <a:lnTo>
                  <a:pt x="850165" y="6134236"/>
                </a:lnTo>
                <a:lnTo>
                  <a:pt x="790573" y="6128651"/>
                </a:lnTo>
                <a:lnTo>
                  <a:pt x="732843" y="6113753"/>
                </a:lnTo>
                <a:lnTo>
                  <a:pt x="676977" y="6091405"/>
                </a:lnTo>
                <a:lnTo>
                  <a:pt x="619247" y="6063472"/>
                </a:lnTo>
                <a:lnTo>
                  <a:pt x="565240" y="6031813"/>
                </a:lnTo>
                <a:lnTo>
                  <a:pt x="509373" y="5998294"/>
                </a:lnTo>
                <a:lnTo>
                  <a:pt x="453505" y="5968497"/>
                </a:lnTo>
                <a:lnTo>
                  <a:pt x="397639" y="5938700"/>
                </a:lnTo>
                <a:lnTo>
                  <a:pt x="341772" y="5916355"/>
                </a:lnTo>
                <a:lnTo>
                  <a:pt x="284042" y="5901456"/>
                </a:lnTo>
                <a:lnTo>
                  <a:pt x="226312" y="5894007"/>
                </a:lnTo>
                <a:lnTo>
                  <a:pt x="164856" y="5894007"/>
                </a:lnTo>
                <a:lnTo>
                  <a:pt x="101540" y="5897733"/>
                </a:lnTo>
                <a:lnTo>
                  <a:pt x="38225" y="5905180"/>
                </a:lnTo>
                <a:lnTo>
                  <a:pt x="0" y="5910802"/>
                </a:lnTo>
                <a:lnTo>
                  <a:pt x="0" y="223436"/>
                </a:lnTo>
                <a:lnTo>
                  <a:pt x="38225" y="229057"/>
                </a:lnTo>
                <a:lnTo>
                  <a:pt x="101540" y="236507"/>
                </a:lnTo>
                <a:lnTo>
                  <a:pt x="164856" y="240230"/>
                </a:lnTo>
                <a:lnTo>
                  <a:pt x="226312" y="240230"/>
                </a:lnTo>
                <a:lnTo>
                  <a:pt x="284042" y="232780"/>
                </a:lnTo>
                <a:lnTo>
                  <a:pt x="341772" y="217882"/>
                </a:lnTo>
                <a:lnTo>
                  <a:pt x="397639" y="195536"/>
                </a:lnTo>
                <a:lnTo>
                  <a:pt x="453505" y="165739"/>
                </a:lnTo>
                <a:lnTo>
                  <a:pt x="509373" y="135944"/>
                </a:lnTo>
                <a:lnTo>
                  <a:pt x="565240" y="102423"/>
                </a:lnTo>
                <a:lnTo>
                  <a:pt x="619247" y="70765"/>
                </a:lnTo>
                <a:lnTo>
                  <a:pt x="676977" y="42831"/>
                </a:lnTo>
                <a:lnTo>
                  <a:pt x="732843" y="20484"/>
                </a:lnTo>
                <a:lnTo>
                  <a:pt x="790573" y="558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n 3" descr="Imagen que contiene exterior, cerca, edificio, pasto&#10;&#10;Descripción generada automáticamente">
            <a:extLst>
              <a:ext uri="{FF2B5EF4-FFF2-40B4-BE49-F238E27FC236}">
                <a16:creationId xmlns:a16="http://schemas.microsoft.com/office/drawing/2014/main" id="{D6B25CAC-816B-4E26-8546-EC94C3EEC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4" r="34455" b="1"/>
          <a:stretch/>
        </p:blipFill>
        <p:spPr>
          <a:xfrm>
            <a:off x="71665" y="291475"/>
            <a:ext cx="3823007" cy="5938536"/>
          </a:xfrm>
          <a:custGeom>
            <a:avLst/>
            <a:gdLst/>
            <a:ahLst/>
            <a:cxnLst/>
            <a:rect l="l" t="t" r="r" b="b"/>
            <a:pathLst>
              <a:path w="3823007" h="5938536">
                <a:moveTo>
                  <a:pt x="850164" y="0"/>
                </a:moveTo>
                <a:lnTo>
                  <a:pt x="907852" y="5407"/>
                </a:lnTo>
                <a:lnTo>
                  <a:pt x="963740" y="19831"/>
                </a:lnTo>
                <a:lnTo>
                  <a:pt x="1017825" y="41465"/>
                </a:lnTo>
                <a:lnTo>
                  <a:pt x="1073711" y="68507"/>
                </a:lnTo>
                <a:lnTo>
                  <a:pt x="1125995" y="99156"/>
                </a:lnTo>
                <a:lnTo>
                  <a:pt x="1180080" y="131607"/>
                </a:lnTo>
                <a:lnTo>
                  <a:pt x="1234163" y="160452"/>
                </a:lnTo>
                <a:lnTo>
                  <a:pt x="1288247" y="189298"/>
                </a:lnTo>
                <a:lnTo>
                  <a:pt x="1340530" y="210931"/>
                </a:lnTo>
                <a:lnTo>
                  <a:pt x="1398220" y="225354"/>
                </a:lnTo>
                <a:lnTo>
                  <a:pt x="1454106" y="232566"/>
                </a:lnTo>
                <a:lnTo>
                  <a:pt x="1513598" y="232566"/>
                </a:lnTo>
                <a:lnTo>
                  <a:pt x="1574895" y="228961"/>
                </a:lnTo>
                <a:lnTo>
                  <a:pt x="1636190" y="221749"/>
                </a:lnTo>
                <a:lnTo>
                  <a:pt x="1697487" y="212735"/>
                </a:lnTo>
                <a:lnTo>
                  <a:pt x="1758782" y="205524"/>
                </a:lnTo>
                <a:lnTo>
                  <a:pt x="1820079" y="200114"/>
                </a:lnTo>
                <a:lnTo>
                  <a:pt x="1877767" y="201917"/>
                </a:lnTo>
                <a:lnTo>
                  <a:pt x="1933655" y="209128"/>
                </a:lnTo>
                <a:lnTo>
                  <a:pt x="1987740" y="225354"/>
                </a:lnTo>
                <a:lnTo>
                  <a:pt x="2032812" y="248791"/>
                </a:lnTo>
                <a:lnTo>
                  <a:pt x="2076077" y="279440"/>
                </a:lnTo>
                <a:lnTo>
                  <a:pt x="2113937" y="315496"/>
                </a:lnTo>
                <a:lnTo>
                  <a:pt x="2151797" y="356961"/>
                </a:lnTo>
                <a:lnTo>
                  <a:pt x="2186050" y="400229"/>
                </a:lnTo>
                <a:lnTo>
                  <a:pt x="2220303" y="445301"/>
                </a:lnTo>
                <a:lnTo>
                  <a:pt x="2254556" y="490371"/>
                </a:lnTo>
                <a:lnTo>
                  <a:pt x="2288810" y="533638"/>
                </a:lnTo>
                <a:lnTo>
                  <a:pt x="2324867" y="575103"/>
                </a:lnTo>
                <a:lnTo>
                  <a:pt x="2366332" y="611161"/>
                </a:lnTo>
                <a:lnTo>
                  <a:pt x="2405994" y="643613"/>
                </a:lnTo>
                <a:lnTo>
                  <a:pt x="2451064" y="668850"/>
                </a:lnTo>
                <a:lnTo>
                  <a:pt x="2499740" y="690485"/>
                </a:lnTo>
                <a:lnTo>
                  <a:pt x="2552021" y="708513"/>
                </a:lnTo>
                <a:lnTo>
                  <a:pt x="2606105" y="724739"/>
                </a:lnTo>
                <a:lnTo>
                  <a:pt x="2660190" y="739162"/>
                </a:lnTo>
                <a:lnTo>
                  <a:pt x="2716078" y="753585"/>
                </a:lnTo>
                <a:lnTo>
                  <a:pt x="2768359" y="769810"/>
                </a:lnTo>
                <a:lnTo>
                  <a:pt x="2820640" y="787838"/>
                </a:lnTo>
                <a:lnTo>
                  <a:pt x="2869316" y="809473"/>
                </a:lnTo>
                <a:lnTo>
                  <a:pt x="2912585" y="836515"/>
                </a:lnTo>
                <a:lnTo>
                  <a:pt x="2952248" y="868966"/>
                </a:lnTo>
                <a:lnTo>
                  <a:pt x="2984696" y="908629"/>
                </a:lnTo>
                <a:lnTo>
                  <a:pt x="3011740" y="951897"/>
                </a:lnTo>
                <a:lnTo>
                  <a:pt x="3033373" y="1000572"/>
                </a:lnTo>
                <a:lnTo>
                  <a:pt x="3051401" y="1052855"/>
                </a:lnTo>
                <a:lnTo>
                  <a:pt x="3067626" y="1105137"/>
                </a:lnTo>
                <a:lnTo>
                  <a:pt x="3082049" y="1161025"/>
                </a:lnTo>
                <a:lnTo>
                  <a:pt x="3096472" y="1215109"/>
                </a:lnTo>
                <a:lnTo>
                  <a:pt x="3112697" y="1269195"/>
                </a:lnTo>
                <a:lnTo>
                  <a:pt x="3130725" y="1321479"/>
                </a:lnTo>
                <a:lnTo>
                  <a:pt x="3152358" y="1370155"/>
                </a:lnTo>
                <a:lnTo>
                  <a:pt x="3177599" y="1415225"/>
                </a:lnTo>
                <a:lnTo>
                  <a:pt x="3210050" y="1454888"/>
                </a:lnTo>
                <a:lnTo>
                  <a:pt x="3246106" y="1496353"/>
                </a:lnTo>
                <a:lnTo>
                  <a:pt x="3287570" y="1532409"/>
                </a:lnTo>
                <a:lnTo>
                  <a:pt x="3330839" y="1566663"/>
                </a:lnTo>
                <a:lnTo>
                  <a:pt x="3377711" y="1600916"/>
                </a:lnTo>
                <a:lnTo>
                  <a:pt x="3422781" y="1635170"/>
                </a:lnTo>
                <a:lnTo>
                  <a:pt x="3466050" y="1669426"/>
                </a:lnTo>
                <a:lnTo>
                  <a:pt x="3507513" y="1707284"/>
                </a:lnTo>
                <a:lnTo>
                  <a:pt x="3543570" y="1745144"/>
                </a:lnTo>
                <a:lnTo>
                  <a:pt x="3574219" y="1788412"/>
                </a:lnTo>
                <a:lnTo>
                  <a:pt x="3597656" y="1833482"/>
                </a:lnTo>
                <a:lnTo>
                  <a:pt x="3613881" y="1887568"/>
                </a:lnTo>
                <a:lnTo>
                  <a:pt x="3621091" y="1943456"/>
                </a:lnTo>
                <a:lnTo>
                  <a:pt x="3622895" y="2001147"/>
                </a:lnTo>
                <a:lnTo>
                  <a:pt x="3617486" y="2062443"/>
                </a:lnTo>
                <a:lnTo>
                  <a:pt x="3610274" y="2123738"/>
                </a:lnTo>
                <a:lnTo>
                  <a:pt x="3601260" y="2185036"/>
                </a:lnTo>
                <a:lnTo>
                  <a:pt x="3594049" y="2246331"/>
                </a:lnTo>
                <a:lnTo>
                  <a:pt x="3590444" y="2307629"/>
                </a:lnTo>
                <a:lnTo>
                  <a:pt x="3590444" y="2367122"/>
                </a:lnTo>
                <a:lnTo>
                  <a:pt x="3597656" y="2423008"/>
                </a:lnTo>
                <a:lnTo>
                  <a:pt x="3612077" y="2478897"/>
                </a:lnTo>
                <a:lnTo>
                  <a:pt x="3633711" y="2531180"/>
                </a:lnTo>
                <a:lnTo>
                  <a:pt x="3662557" y="2585264"/>
                </a:lnTo>
                <a:lnTo>
                  <a:pt x="3691401" y="2639350"/>
                </a:lnTo>
                <a:lnTo>
                  <a:pt x="3723852" y="2693434"/>
                </a:lnTo>
                <a:lnTo>
                  <a:pt x="3754499" y="2745718"/>
                </a:lnTo>
                <a:lnTo>
                  <a:pt x="3781543" y="2801604"/>
                </a:lnTo>
                <a:lnTo>
                  <a:pt x="3803175" y="2855690"/>
                </a:lnTo>
                <a:lnTo>
                  <a:pt x="3817598" y="2911579"/>
                </a:lnTo>
                <a:lnTo>
                  <a:pt x="3823007" y="2969267"/>
                </a:lnTo>
                <a:lnTo>
                  <a:pt x="3817598" y="3026958"/>
                </a:lnTo>
                <a:lnTo>
                  <a:pt x="3803175" y="3082846"/>
                </a:lnTo>
                <a:lnTo>
                  <a:pt x="3781543" y="3136932"/>
                </a:lnTo>
                <a:lnTo>
                  <a:pt x="3754499" y="3192819"/>
                </a:lnTo>
                <a:lnTo>
                  <a:pt x="3723852" y="3245102"/>
                </a:lnTo>
                <a:lnTo>
                  <a:pt x="3691401" y="3299188"/>
                </a:lnTo>
                <a:lnTo>
                  <a:pt x="3662557" y="3353272"/>
                </a:lnTo>
                <a:lnTo>
                  <a:pt x="3633711" y="3407356"/>
                </a:lnTo>
                <a:lnTo>
                  <a:pt x="3612077" y="3459640"/>
                </a:lnTo>
                <a:lnTo>
                  <a:pt x="3597656" y="3515528"/>
                </a:lnTo>
                <a:lnTo>
                  <a:pt x="3590444" y="3571414"/>
                </a:lnTo>
                <a:lnTo>
                  <a:pt x="3590444" y="3630910"/>
                </a:lnTo>
                <a:lnTo>
                  <a:pt x="3594049" y="3692205"/>
                </a:lnTo>
                <a:lnTo>
                  <a:pt x="3601260" y="3753501"/>
                </a:lnTo>
                <a:lnTo>
                  <a:pt x="3610274" y="3814798"/>
                </a:lnTo>
                <a:lnTo>
                  <a:pt x="3617486" y="3876094"/>
                </a:lnTo>
                <a:lnTo>
                  <a:pt x="3622895" y="3937389"/>
                </a:lnTo>
                <a:lnTo>
                  <a:pt x="3621091" y="3995082"/>
                </a:lnTo>
                <a:lnTo>
                  <a:pt x="3613881" y="4050970"/>
                </a:lnTo>
                <a:lnTo>
                  <a:pt x="3597656" y="4105054"/>
                </a:lnTo>
                <a:lnTo>
                  <a:pt x="3574219" y="4150124"/>
                </a:lnTo>
                <a:lnTo>
                  <a:pt x="3543570" y="4193394"/>
                </a:lnTo>
                <a:lnTo>
                  <a:pt x="3507513" y="4231252"/>
                </a:lnTo>
                <a:lnTo>
                  <a:pt x="3466050" y="4269111"/>
                </a:lnTo>
                <a:lnTo>
                  <a:pt x="3422781" y="4303366"/>
                </a:lnTo>
                <a:lnTo>
                  <a:pt x="3377711" y="4337620"/>
                </a:lnTo>
                <a:lnTo>
                  <a:pt x="3330839" y="4371874"/>
                </a:lnTo>
                <a:lnTo>
                  <a:pt x="3287570" y="4406127"/>
                </a:lnTo>
                <a:lnTo>
                  <a:pt x="3246106" y="4442183"/>
                </a:lnTo>
                <a:lnTo>
                  <a:pt x="3210050" y="4483648"/>
                </a:lnTo>
                <a:lnTo>
                  <a:pt x="3177599" y="4523311"/>
                </a:lnTo>
                <a:lnTo>
                  <a:pt x="3152358" y="4568381"/>
                </a:lnTo>
                <a:lnTo>
                  <a:pt x="3130725" y="4617058"/>
                </a:lnTo>
                <a:lnTo>
                  <a:pt x="3112697" y="4669341"/>
                </a:lnTo>
                <a:lnTo>
                  <a:pt x="3096472" y="4723427"/>
                </a:lnTo>
                <a:lnTo>
                  <a:pt x="3082049" y="4777511"/>
                </a:lnTo>
                <a:lnTo>
                  <a:pt x="3067626" y="4833400"/>
                </a:lnTo>
                <a:lnTo>
                  <a:pt x="3051401" y="4885681"/>
                </a:lnTo>
                <a:lnTo>
                  <a:pt x="3033373" y="4937963"/>
                </a:lnTo>
                <a:lnTo>
                  <a:pt x="3011740" y="4986640"/>
                </a:lnTo>
                <a:lnTo>
                  <a:pt x="2984696" y="5029909"/>
                </a:lnTo>
                <a:lnTo>
                  <a:pt x="2952248" y="5069570"/>
                </a:lnTo>
                <a:lnTo>
                  <a:pt x="2912585" y="5102021"/>
                </a:lnTo>
                <a:lnTo>
                  <a:pt x="2869316" y="5129063"/>
                </a:lnTo>
                <a:lnTo>
                  <a:pt x="2820640" y="5150698"/>
                </a:lnTo>
                <a:lnTo>
                  <a:pt x="2768359" y="5168726"/>
                </a:lnTo>
                <a:lnTo>
                  <a:pt x="2716078" y="5184952"/>
                </a:lnTo>
                <a:lnTo>
                  <a:pt x="2660190" y="5199375"/>
                </a:lnTo>
                <a:lnTo>
                  <a:pt x="2606105" y="5213798"/>
                </a:lnTo>
                <a:lnTo>
                  <a:pt x="2552021" y="5230023"/>
                </a:lnTo>
                <a:lnTo>
                  <a:pt x="2499740" y="5248051"/>
                </a:lnTo>
                <a:lnTo>
                  <a:pt x="2451064" y="5269686"/>
                </a:lnTo>
                <a:lnTo>
                  <a:pt x="2405994" y="5294924"/>
                </a:lnTo>
                <a:lnTo>
                  <a:pt x="2366332" y="5327375"/>
                </a:lnTo>
                <a:lnTo>
                  <a:pt x="2324867" y="5363433"/>
                </a:lnTo>
                <a:lnTo>
                  <a:pt x="2288810" y="5404898"/>
                </a:lnTo>
                <a:lnTo>
                  <a:pt x="2254556" y="5448166"/>
                </a:lnTo>
                <a:lnTo>
                  <a:pt x="2220303" y="5493236"/>
                </a:lnTo>
                <a:lnTo>
                  <a:pt x="2186050" y="5538308"/>
                </a:lnTo>
                <a:lnTo>
                  <a:pt x="2151797" y="5581575"/>
                </a:lnTo>
                <a:lnTo>
                  <a:pt x="2113937" y="5623040"/>
                </a:lnTo>
                <a:lnTo>
                  <a:pt x="2076077" y="5659096"/>
                </a:lnTo>
                <a:lnTo>
                  <a:pt x="2032812" y="5689745"/>
                </a:lnTo>
                <a:lnTo>
                  <a:pt x="1987740" y="5713182"/>
                </a:lnTo>
                <a:lnTo>
                  <a:pt x="1933655" y="5729408"/>
                </a:lnTo>
                <a:lnTo>
                  <a:pt x="1877767" y="5736620"/>
                </a:lnTo>
                <a:lnTo>
                  <a:pt x="1820079" y="5738422"/>
                </a:lnTo>
                <a:lnTo>
                  <a:pt x="1758782" y="5733013"/>
                </a:lnTo>
                <a:lnTo>
                  <a:pt x="1697487" y="5725803"/>
                </a:lnTo>
                <a:lnTo>
                  <a:pt x="1636190" y="5716787"/>
                </a:lnTo>
                <a:lnTo>
                  <a:pt x="1574895" y="5709578"/>
                </a:lnTo>
                <a:lnTo>
                  <a:pt x="1513598" y="5705971"/>
                </a:lnTo>
                <a:lnTo>
                  <a:pt x="1454106" y="5705971"/>
                </a:lnTo>
                <a:lnTo>
                  <a:pt x="1398220" y="5713182"/>
                </a:lnTo>
                <a:lnTo>
                  <a:pt x="1340530" y="5727606"/>
                </a:lnTo>
                <a:lnTo>
                  <a:pt x="1288247" y="5749238"/>
                </a:lnTo>
                <a:lnTo>
                  <a:pt x="1234163" y="5778085"/>
                </a:lnTo>
                <a:lnTo>
                  <a:pt x="1180080" y="5806931"/>
                </a:lnTo>
                <a:lnTo>
                  <a:pt x="1125995" y="5839380"/>
                </a:lnTo>
                <a:lnTo>
                  <a:pt x="1073711" y="5870029"/>
                </a:lnTo>
                <a:lnTo>
                  <a:pt x="1017825" y="5897071"/>
                </a:lnTo>
                <a:lnTo>
                  <a:pt x="963740" y="5918706"/>
                </a:lnTo>
                <a:lnTo>
                  <a:pt x="907852" y="5933129"/>
                </a:lnTo>
                <a:lnTo>
                  <a:pt x="850164" y="5938536"/>
                </a:lnTo>
                <a:lnTo>
                  <a:pt x="792474" y="5933129"/>
                </a:lnTo>
                <a:lnTo>
                  <a:pt x="736586" y="5918706"/>
                </a:lnTo>
                <a:lnTo>
                  <a:pt x="682503" y="5897071"/>
                </a:lnTo>
                <a:lnTo>
                  <a:pt x="626615" y="5870029"/>
                </a:lnTo>
                <a:lnTo>
                  <a:pt x="574332" y="5839380"/>
                </a:lnTo>
                <a:lnTo>
                  <a:pt x="520249" y="5806931"/>
                </a:lnTo>
                <a:lnTo>
                  <a:pt x="466163" y="5778085"/>
                </a:lnTo>
                <a:lnTo>
                  <a:pt x="412080" y="5749238"/>
                </a:lnTo>
                <a:lnTo>
                  <a:pt x="357996" y="5727606"/>
                </a:lnTo>
                <a:lnTo>
                  <a:pt x="302109" y="5713182"/>
                </a:lnTo>
                <a:lnTo>
                  <a:pt x="246221" y="5705971"/>
                </a:lnTo>
                <a:lnTo>
                  <a:pt x="186726" y="5705971"/>
                </a:lnTo>
                <a:lnTo>
                  <a:pt x="125431" y="5709578"/>
                </a:lnTo>
                <a:lnTo>
                  <a:pt x="64136" y="5716787"/>
                </a:lnTo>
                <a:lnTo>
                  <a:pt x="2840" y="5725803"/>
                </a:lnTo>
                <a:lnTo>
                  <a:pt x="0" y="5726137"/>
                </a:lnTo>
                <a:lnTo>
                  <a:pt x="0" y="212401"/>
                </a:lnTo>
                <a:lnTo>
                  <a:pt x="2840" y="212735"/>
                </a:lnTo>
                <a:lnTo>
                  <a:pt x="64136" y="221749"/>
                </a:lnTo>
                <a:lnTo>
                  <a:pt x="125431" y="228961"/>
                </a:lnTo>
                <a:lnTo>
                  <a:pt x="186726" y="232566"/>
                </a:lnTo>
                <a:lnTo>
                  <a:pt x="246221" y="232566"/>
                </a:lnTo>
                <a:lnTo>
                  <a:pt x="302109" y="225354"/>
                </a:lnTo>
                <a:lnTo>
                  <a:pt x="357996" y="210931"/>
                </a:lnTo>
                <a:lnTo>
                  <a:pt x="412080" y="189298"/>
                </a:lnTo>
                <a:lnTo>
                  <a:pt x="466163" y="160452"/>
                </a:lnTo>
                <a:lnTo>
                  <a:pt x="520249" y="131607"/>
                </a:lnTo>
                <a:lnTo>
                  <a:pt x="574332" y="99156"/>
                </a:lnTo>
                <a:lnTo>
                  <a:pt x="626615" y="68507"/>
                </a:lnTo>
                <a:lnTo>
                  <a:pt x="682503" y="41465"/>
                </a:lnTo>
                <a:lnTo>
                  <a:pt x="736586" y="19831"/>
                </a:lnTo>
                <a:lnTo>
                  <a:pt x="792474" y="5407"/>
                </a:ln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02E5F28-E1BF-458E-8AA1-0231FDB0F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8534" y="1"/>
            <a:ext cx="3647201" cy="2923699"/>
          </a:xfrm>
          <a:custGeom>
            <a:avLst/>
            <a:gdLst>
              <a:gd name="connsiteX0" fmla="*/ 452683 w 3647201"/>
              <a:gd name="connsiteY0" fmla="*/ 0 h 2923699"/>
              <a:gd name="connsiteX1" fmla="*/ 3194519 w 3647201"/>
              <a:gd name="connsiteY1" fmla="*/ 0 h 2923699"/>
              <a:gd name="connsiteX2" fmla="*/ 3201530 w 3647201"/>
              <a:gd name="connsiteY2" fmla="*/ 26292 h 2923699"/>
              <a:gd name="connsiteX3" fmla="*/ 3211483 w 3647201"/>
              <a:gd name="connsiteY3" fmla="*/ 59469 h 2923699"/>
              <a:gd name="connsiteX4" fmla="*/ 3222542 w 3647201"/>
              <a:gd name="connsiteY4" fmla="*/ 91540 h 2923699"/>
              <a:gd name="connsiteX5" fmla="*/ 3235812 w 3647201"/>
              <a:gd name="connsiteY5" fmla="*/ 121399 h 2923699"/>
              <a:gd name="connsiteX6" fmla="*/ 3251295 w 3647201"/>
              <a:gd name="connsiteY6" fmla="*/ 149045 h 2923699"/>
              <a:gd name="connsiteX7" fmla="*/ 3271201 w 3647201"/>
              <a:gd name="connsiteY7" fmla="*/ 173375 h 2923699"/>
              <a:gd name="connsiteX8" fmla="*/ 3293318 w 3647201"/>
              <a:gd name="connsiteY8" fmla="*/ 198810 h 2923699"/>
              <a:gd name="connsiteX9" fmla="*/ 3318754 w 3647201"/>
              <a:gd name="connsiteY9" fmla="*/ 220927 h 2923699"/>
              <a:gd name="connsiteX10" fmla="*/ 3345296 w 3647201"/>
              <a:gd name="connsiteY10" fmla="*/ 241939 h 2923699"/>
              <a:gd name="connsiteX11" fmla="*/ 3374048 w 3647201"/>
              <a:gd name="connsiteY11" fmla="*/ 262950 h 2923699"/>
              <a:gd name="connsiteX12" fmla="*/ 3401695 w 3647201"/>
              <a:gd name="connsiteY12" fmla="*/ 283962 h 2923699"/>
              <a:gd name="connsiteX13" fmla="*/ 3428236 w 3647201"/>
              <a:gd name="connsiteY13" fmla="*/ 304975 h 2923699"/>
              <a:gd name="connsiteX14" fmla="*/ 3453670 w 3647201"/>
              <a:gd name="connsiteY14" fmla="*/ 328198 h 2923699"/>
              <a:gd name="connsiteX15" fmla="*/ 3475789 w 3647201"/>
              <a:gd name="connsiteY15" fmla="*/ 351422 h 2923699"/>
              <a:gd name="connsiteX16" fmla="*/ 3494590 w 3647201"/>
              <a:gd name="connsiteY16" fmla="*/ 377963 h 2923699"/>
              <a:gd name="connsiteX17" fmla="*/ 3508966 w 3647201"/>
              <a:gd name="connsiteY17" fmla="*/ 405609 h 2923699"/>
              <a:gd name="connsiteX18" fmla="*/ 3518919 w 3647201"/>
              <a:gd name="connsiteY18" fmla="*/ 438786 h 2923699"/>
              <a:gd name="connsiteX19" fmla="*/ 3523342 w 3647201"/>
              <a:gd name="connsiteY19" fmla="*/ 473069 h 2923699"/>
              <a:gd name="connsiteX20" fmla="*/ 3524448 w 3647201"/>
              <a:gd name="connsiteY20" fmla="*/ 508457 h 2923699"/>
              <a:gd name="connsiteX21" fmla="*/ 3521130 w 3647201"/>
              <a:gd name="connsiteY21" fmla="*/ 546056 h 2923699"/>
              <a:gd name="connsiteX22" fmla="*/ 3516707 w 3647201"/>
              <a:gd name="connsiteY22" fmla="*/ 583656 h 2923699"/>
              <a:gd name="connsiteX23" fmla="*/ 3511178 w 3647201"/>
              <a:gd name="connsiteY23" fmla="*/ 621256 h 2923699"/>
              <a:gd name="connsiteX24" fmla="*/ 3506754 w 3647201"/>
              <a:gd name="connsiteY24" fmla="*/ 658856 h 2923699"/>
              <a:gd name="connsiteX25" fmla="*/ 3504543 w 3647201"/>
              <a:gd name="connsiteY25" fmla="*/ 696457 h 2923699"/>
              <a:gd name="connsiteX26" fmla="*/ 3504543 w 3647201"/>
              <a:gd name="connsiteY26" fmla="*/ 732951 h 2923699"/>
              <a:gd name="connsiteX27" fmla="*/ 3508966 w 3647201"/>
              <a:gd name="connsiteY27" fmla="*/ 767232 h 2923699"/>
              <a:gd name="connsiteX28" fmla="*/ 3517812 w 3647201"/>
              <a:gd name="connsiteY28" fmla="*/ 801514 h 2923699"/>
              <a:gd name="connsiteX29" fmla="*/ 3531083 w 3647201"/>
              <a:gd name="connsiteY29" fmla="*/ 833586 h 2923699"/>
              <a:gd name="connsiteX30" fmla="*/ 3548778 w 3647201"/>
              <a:gd name="connsiteY30" fmla="*/ 866762 h 2923699"/>
              <a:gd name="connsiteX31" fmla="*/ 3566471 w 3647201"/>
              <a:gd name="connsiteY31" fmla="*/ 899939 h 2923699"/>
              <a:gd name="connsiteX32" fmla="*/ 3586378 w 3647201"/>
              <a:gd name="connsiteY32" fmla="*/ 933114 h 2923699"/>
              <a:gd name="connsiteX33" fmla="*/ 3605177 w 3647201"/>
              <a:gd name="connsiteY33" fmla="*/ 965186 h 2923699"/>
              <a:gd name="connsiteX34" fmla="*/ 3621766 w 3647201"/>
              <a:gd name="connsiteY34" fmla="*/ 999467 h 2923699"/>
              <a:gd name="connsiteX35" fmla="*/ 3635036 w 3647201"/>
              <a:gd name="connsiteY35" fmla="*/ 1032644 h 2923699"/>
              <a:gd name="connsiteX36" fmla="*/ 3643883 w 3647201"/>
              <a:gd name="connsiteY36" fmla="*/ 1066926 h 2923699"/>
              <a:gd name="connsiteX37" fmla="*/ 3647201 w 3647201"/>
              <a:gd name="connsiteY37" fmla="*/ 1102314 h 2923699"/>
              <a:gd name="connsiteX38" fmla="*/ 3643883 w 3647201"/>
              <a:gd name="connsiteY38" fmla="*/ 1137702 h 2923699"/>
              <a:gd name="connsiteX39" fmla="*/ 3635036 w 3647201"/>
              <a:gd name="connsiteY39" fmla="*/ 1171985 h 2923699"/>
              <a:gd name="connsiteX40" fmla="*/ 3621766 w 3647201"/>
              <a:gd name="connsiteY40" fmla="*/ 1205162 h 2923699"/>
              <a:gd name="connsiteX41" fmla="*/ 3605177 w 3647201"/>
              <a:gd name="connsiteY41" fmla="*/ 1239443 h 2923699"/>
              <a:gd name="connsiteX42" fmla="*/ 3586378 w 3647201"/>
              <a:gd name="connsiteY42" fmla="*/ 1271514 h 2923699"/>
              <a:gd name="connsiteX43" fmla="*/ 3566471 w 3647201"/>
              <a:gd name="connsiteY43" fmla="*/ 1304691 h 2923699"/>
              <a:gd name="connsiteX44" fmla="*/ 3548778 w 3647201"/>
              <a:gd name="connsiteY44" fmla="*/ 1337867 h 2923699"/>
              <a:gd name="connsiteX45" fmla="*/ 3531083 w 3647201"/>
              <a:gd name="connsiteY45" fmla="*/ 1371043 h 2923699"/>
              <a:gd name="connsiteX46" fmla="*/ 3517812 w 3647201"/>
              <a:gd name="connsiteY46" fmla="*/ 1403114 h 2923699"/>
              <a:gd name="connsiteX47" fmla="*/ 3508966 w 3647201"/>
              <a:gd name="connsiteY47" fmla="*/ 1437397 h 2923699"/>
              <a:gd name="connsiteX48" fmla="*/ 3504543 w 3647201"/>
              <a:gd name="connsiteY48" fmla="*/ 1471678 h 2923699"/>
              <a:gd name="connsiteX49" fmla="*/ 3504543 w 3647201"/>
              <a:gd name="connsiteY49" fmla="*/ 1508173 h 2923699"/>
              <a:gd name="connsiteX50" fmla="*/ 3506754 w 3647201"/>
              <a:gd name="connsiteY50" fmla="*/ 1545772 h 2923699"/>
              <a:gd name="connsiteX51" fmla="*/ 3511178 w 3647201"/>
              <a:gd name="connsiteY51" fmla="*/ 1583372 h 2923699"/>
              <a:gd name="connsiteX52" fmla="*/ 3516707 w 3647201"/>
              <a:gd name="connsiteY52" fmla="*/ 1620972 h 2923699"/>
              <a:gd name="connsiteX53" fmla="*/ 3521130 w 3647201"/>
              <a:gd name="connsiteY53" fmla="*/ 1658572 h 2923699"/>
              <a:gd name="connsiteX54" fmla="*/ 3524448 w 3647201"/>
              <a:gd name="connsiteY54" fmla="*/ 1696171 h 2923699"/>
              <a:gd name="connsiteX55" fmla="*/ 3523342 w 3647201"/>
              <a:gd name="connsiteY55" fmla="*/ 1731561 h 2923699"/>
              <a:gd name="connsiteX56" fmla="*/ 3518919 w 3647201"/>
              <a:gd name="connsiteY56" fmla="*/ 1765844 h 2923699"/>
              <a:gd name="connsiteX57" fmla="*/ 3508966 w 3647201"/>
              <a:gd name="connsiteY57" fmla="*/ 1799020 h 2923699"/>
              <a:gd name="connsiteX58" fmla="*/ 3494590 w 3647201"/>
              <a:gd name="connsiteY58" fmla="*/ 1826666 h 2923699"/>
              <a:gd name="connsiteX59" fmla="*/ 3475789 w 3647201"/>
              <a:gd name="connsiteY59" fmla="*/ 1853208 h 2923699"/>
              <a:gd name="connsiteX60" fmla="*/ 3453670 w 3647201"/>
              <a:gd name="connsiteY60" fmla="*/ 1876431 h 2923699"/>
              <a:gd name="connsiteX61" fmla="*/ 3428236 w 3647201"/>
              <a:gd name="connsiteY61" fmla="*/ 1899654 h 2923699"/>
              <a:gd name="connsiteX62" fmla="*/ 3401695 w 3647201"/>
              <a:gd name="connsiteY62" fmla="*/ 1920666 h 2923699"/>
              <a:gd name="connsiteX63" fmla="*/ 3374048 w 3647201"/>
              <a:gd name="connsiteY63" fmla="*/ 1941678 h 2923699"/>
              <a:gd name="connsiteX64" fmla="*/ 3345296 w 3647201"/>
              <a:gd name="connsiteY64" fmla="*/ 1962689 h 2923699"/>
              <a:gd name="connsiteX65" fmla="*/ 3318754 w 3647201"/>
              <a:gd name="connsiteY65" fmla="*/ 1983701 h 2923699"/>
              <a:gd name="connsiteX66" fmla="*/ 3293318 w 3647201"/>
              <a:gd name="connsiteY66" fmla="*/ 2005818 h 2923699"/>
              <a:gd name="connsiteX67" fmla="*/ 3271201 w 3647201"/>
              <a:gd name="connsiteY67" fmla="*/ 2031254 h 2923699"/>
              <a:gd name="connsiteX68" fmla="*/ 3251295 w 3647201"/>
              <a:gd name="connsiteY68" fmla="*/ 2055583 h 2923699"/>
              <a:gd name="connsiteX69" fmla="*/ 3235812 w 3647201"/>
              <a:gd name="connsiteY69" fmla="*/ 2083229 h 2923699"/>
              <a:gd name="connsiteX70" fmla="*/ 3222542 w 3647201"/>
              <a:gd name="connsiteY70" fmla="*/ 2113088 h 2923699"/>
              <a:gd name="connsiteX71" fmla="*/ 3211483 w 3647201"/>
              <a:gd name="connsiteY71" fmla="*/ 2145160 h 2923699"/>
              <a:gd name="connsiteX72" fmla="*/ 3201530 w 3647201"/>
              <a:gd name="connsiteY72" fmla="*/ 2178337 h 2923699"/>
              <a:gd name="connsiteX73" fmla="*/ 3192683 w 3647201"/>
              <a:gd name="connsiteY73" fmla="*/ 2211513 h 2923699"/>
              <a:gd name="connsiteX74" fmla="*/ 3183835 w 3647201"/>
              <a:gd name="connsiteY74" fmla="*/ 2245795 h 2923699"/>
              <a:gd name="connsiteX75" fmla="*/ 3173882 w 3647201"/>
              <a:gd name="connsiteY75" fmla="*/ 2277866 h 2923699"/>
              <a:gd name="connsiteX76" fmla="*/ 3162824 w 3647201"/>
              <a:gd name="connsiteY76" fmla="*/ 2309935 h 2923699"/>
              <a:gd name="connsiteX77" fmla="*/ 3149554 w 3647201"/>
              <a:gd name="connsiteY77" fmla="*/ 2339794 h 2923699"/>
              <a:gd name="connsiteX78" fmla="*/ 3132965 w 3647201"/>
              <a:gd name="connsiteY78" fmla="*/ 2366336 h 2923699"/>
              <a:gd name="connsiteX79" fmla="*/ 3113061 w 3647201"/>
              <a:gd name="connsiteY79" fmla="*/ 2390665 h 2923699"/>
              <a:gd name="connsiteX80" fmla="*/ 3088731 w 3647201"/>
              <a:gd name="connsiteY80" fmla="*/ 2410571 h 2923699"/>
              <a:gd name="connsiteX81" fmla="*/ 3062189 w 3647201"/>
              <a:gd name="connsiteY81" fmla="*/ 2427159 h 2923699"/>
              <a:gd name="connsiteX82" fmla="*/ 3032329 w 3647201"/>
              <a:gd name="connsiteY82" fmla="*/ 2440430 h 2923699"/>
              <a:gd name="connsiteX83" fmla="*/ 3000259 w 3647201"/>
              <a:gd name="connsiteY83" fmla="*/ 2451489 h 2923699"/>
              <a:gd name="connsiteX84" fmla="*/ 2968189 w 3647201"/>
              <a:gd name="connsiteY84" fmla="*/ 2461441 h 2923699"/>
              <a:gd name="connsiteX85" fmla="*/ 2933907 w 3647201"/>
              <a:gd name="connsiteY85" fmla="*/ 2470289 h 2923699"/>
              <a:gd name="connsiteX86" fmla="*/ 2900729 w 3647201"/>
              <a:gd name="connsiteY86" fmla="*/ 2479136 h 2923699"/>
              <a:gd name="connsiteX87" fmla="*/ 2867553 w 3647201"/>
              <a:gd name="connsiteY87" fmla="*/ 2489089 h 2923699"/>
              <a:gd name="connsiteX88" fmla="*/ 2835484 w 3647201"/>
              <a:gd name="connsiteY88" fmla="*/ 2500147 h 2923699"/>
              <a:gd name="connsiteX89" fmla="*/ 2805624 w 3647201"/>
              <a:gd name="connsiteY89" fmla="*/ 2513419 h 2923699"/>
              <a:gd name="connsiteX90" fmla="*/ 2777978 w 3647201"/>
              <a:gd name="connsiteY90" fmla="*/ 2528900 h 2923699"/>
              <a:gd name="connsiteX91" fmla="*/ 2753648 w 3647201"/>
              <a:gd name="connsiteY91" fmla="*/ 2548806 h 2923699"/>
              <a:gd name="connsiteX92" fmla="*/ 2728213 w 3647201"/>
              <a:gd name="connsiteY92" fmla="*/ 2570924 h 2923699"/>
              <a:gd name="connsiteX93" fmla="*/ 2706095 w 3647201"/>
              <a:gd name="connsiteY93" fmla="*/ 2596359 h 2923699"/>
              <a:gd name="connsiteX94" fmla="*/ 2685083 w 3647201"/>
              <a:gd name="connsiteY94" fmla="*/ 2622901 h 2923699"/>
              <a:gd name="connsiteX95" fmla="*/ 2664071 w 3647201"/>
              <a:gd name="connsiteY95" fmla="*/ 2650547 h 2923699"/>
              <a:gd name="connsiteX96" fmla="*/ 2643060 w 3647201"/>
              <a:gd name="connsiteY96" fmla="*/ 2678194 h 2923699"/>
              <a:gd name="connsiteX97" fmla="*/ 2622048 w 3647201"/>
              <a:gd name="connsiteY97" fmla="*/ 2704735 h 2923699"/>
              <a:gd name="connsiteX98" fmla="*/ 2598824 w 3647201"/>
              <a:gd name="connsiteY98" fmla="*/ 2730170 h 2923699"/>
              <a:gd name="connsiteX99" fmla="*/ 2575600 w 3647201"/>
              <a:gd name="connsiteY99" fmla="*/ 2752287 h 2923699"/>
              <a:gd name="connsiteX100" fmla="*/ 2549060 w 3647201"/>
              <a:gd name="connsiteY100" fmla="*/ 2771088 h 2923699"/>
              <a:gd name="connsiteX101" fmla="*/ 2521413 w 3647201"/>
              <a:gd name="connsiteY101" fmla="*/ 2785464 h 2923699"/>
              <a:gd name="connsiteX102" fmla="*/ 2488236 w 3647201"/>
              <a:gd name="connsiteY102" fmla="*/ 2795418 h 2923699"/>
              <a:gd name="connsiteX103" fmla="*/ 2453953 w 3647201"/>
              <a:gd name="connsiteY103" fmla="*/ 2799841 h 2923699"/>
              <a:gd name="connsiteX104" fmla="*/ 2418566 w 3647201"/>
              <a:gd name="connsiteY104" fmla="*/ 2800947 h 2923699"/>
              <a:gd name="connsiteX105" fmla="*/ 2380965 w 3647201"/>
              <a:gd name="connsiteY105" fmla="*/ 2797629 h 2923699"/>
              <a:gd name="connsiteX106" fmla="*/ 2343366 w 3647201"/>
              <a:gd name="connsiteY106" fmla="*/ 2793206 h 2923699"/>
              <a:gd name="connsiteX107" fmla="*/ 2305765 w 3647201"/>
              <a:gd name="connsiteY107" fmla="*/ 2787676 h 2923699"/>
              <a:gd name="connsiteX108" fmla="*/ 2268165 w 3647201"/>
              <a:gd name="connsiteY108" fmla="*/ 2783254 h 2923699"/>
              <a:gd name="connsiteX109" fmla="*/ 2230565 w 3647201"/>
              <a:gd name="connsiteY109" fmla="*/ 2781041 h 2923699"/>
              <a:gd name="connsiteX110" fmla="*/ 2194071 w 3647201"/>
              <a:gd name="connsiteY110" fmla="*/ 2781041 h 2923699"/>
              <a:gd name="connsiteX111" fmla="*/ 2159789 w 3647201"/>
              <a:gd name="connsiteY111" fmla="*/ 2785464 h 2923699"/>
              <a:gd name="connsiteX112" fmla="*/ 2124401 w 3647201"/>
              <a:gd name="connsiteY112" fmla="*/ 2794312 h 2923699"/>
              <a:gd name="connsiteX113" fmla="*/ 2092330 w 3647201"/>
              <a:gd name="connsiteY113" fmla="*/ 2807582 h 2923699"/>
              <a:gd name="connsiteX114" fmla="*/ 2059154 w 3647201"/>
              <a:gd name="connsiteY114" fmla="*/ 2825277 h 2923699"/>
              <a:gd name="connsiteX115" fmla="*/ 2025978 w 3647201"/>
              <a:gd name="connsiteY115" fmla="*/ 2842971 h 2923699"/>
              <a:gd name="connsiteX116" fmla="*/ 1992801 w 3647201"/>
              <a:gd name="connsiteY116" fmla="*/ 2862876 h 2923699"/>
              <a:gd name="connsiteX117" fmla="*/ 1960730 w 3647201"/>
              <a:gd name="connsiteY117" fmla="*/ 2881676 h 2923699"/>
              <a:gd name="connsiteX118" fmla="*/ 1926448 w 3647201"/>
              <a:gd name="connsiteY118" fmla="*/ 2898264 h 2923699"/>
              <a:gd name="connsiteX119" fmla="*/ 1893271 w 3647201"/>
              <a:gd name="connsiteY119" fmla="*/ 2911535 h 2923699"/>
              <a:gd name="connsiteX120" fmla="*/ 1858988 w 3647201"/>
              <a:gd name="connsiteY120" fmla="*/ 2920383 h 2923699"/>
              <a:gd name="connsiteX121" fmla="*/ 1823601 w 3647201"/>
              <a:gd name="connsiteY121" fmla="*/ 2923699 h 2923699"/>
              <a:gd name="connsiteX122" fmla="*/ 1788214 w 3647201"/>
              <a:gd name="connsiteY122" fmla="*/ 2920383 h 2923699"/>
              <a:gd name="connsiteX123" fmla="*/ 1753930 w 3647201"/>
              <a:gd name="connsiteY123" fmla="*/ 2911535 h 2923699"/>
              <a:gd name="connsiteX124" fmla="*/ 1720755 w 3647201"/>
              <a:gd name="connsiteY124" fmla="*/ 2898264 h 2923699"/>
              <a:gd name="connsiteX125" fmla="*/ 1686472 w 3647201"/>
              <a:gd name="connsiteY125" fmla="*/ 2881676 h 2923699"/>
              <a:gd name="connsiteX126" fmla="*/ 1654401 w 3647201"/>
              <a:gd name="connsiteY126" fmla="*/ 2862876 h 2923699"/>
              <a:gd name="connsiteX127" fmla="*/ 1621225 w 3647201"/>
              <a:gd name="connsiteY127" fmla="*/ 2842971 h 2923699"/>
              <a:gd name="connsiteX128" fmla="*/ 1588048 w 3647201"/>
              <a:gd name="connsiteY128" fmla="*/ 2825277 h 2923699"/>
              <a:gd name="connsiteX129" fmla="*/ 1554872 w 3647201"/>
              <a:gd name="connsiteY129" fmla="*/ 2807582 h 2923699"/>
              <a:gd name="connsiteX130" fmla="*/ 1521696 w 3647201"/>
              <a:gd name="connsiteY130" fmla="*/ 2794312 h 2923699"/>
              <a:gd name="connsiteX131" fmla="*/ 1487413 w 3647201"/>
              <a:gd name="connsiteY131" fmla="*/ 2785464 h 2923699"/>
              <a:gd name="connsiteX132" fmla="*/ 1453131 w 3647201"/>
              <a:gd name="connsiteY132" fmla="*/ 2781041 h 2923699"/>
              <a:gd name="connsiteX133" fmla="*/ 1416635 w 3647201"/>
              <a:gd name="connsiteY133" fmla="*/ 2781041 h 2923699"/>
              <a:gd name="connsiteX134" fmla="*/ 1379036 w 3647201"/>
              <a:gd name="connsiteY134" fmla="*/ 2783254 h 2923699"/>
              <a:gd name="connsiteX135" fmla="*/ 1341436 w 3647201"/>
              <a:gd name="connsiteY135" fmla="*/ 2787676 h 2923699"/>
              <a:gd name="connsiteX136" fmla="*/ 1303836 w 3647201"/>
              <a:gd name="connsiteY136" fmla="*/ 2793206 h 2923699"/>
              <a:gd name="connsiteX137" fmla="*/ 1266235 w 3647201"/>
              <a:gd name="connsiteY137" fmla="*/ 2797629 h 2923699"/>
              <a:gd name="connsiteX138" fmla="*/ 1228636 w 3647201"/>
              <a:gd name="connsiteY138" fmla="*/ 2800947 h 2923699"/>
              <a:gd name="connsiteX139" fmla="*/ 1193248 w 3647201"/>
              <a:gd name="connsiteY139" fmla="*/ 2799841 h 2923699"/>
              <a:gd name="connsiteX140" fmla="*/ 1158967 w 3647201"/>
              <a:gd name="connsiteY140" fmla="*/ 2795418 h 2923699"/>
              <a:gd name="connsiteX141" fmla="*/ 1125789 w 3647201"/>
              <a:gd name="connsiteY141" fmla="*/ 2785464 h 2923699"/>
              <a:gd name="connsiteX142" fmla="*/ 1098142 w 3647201"/>
              <a:gd name="connsiteY142" fmla="*/ 2771088 h 2923699"/>
              <a:gd name="connsiteX143" fmla="*/ 1071600 w 3647201"/>
              <a:gd name="connsiteY143" fmla="*/ 2752287 h 2923699"/>
              <a:gd name="connsiteX144" fmla="*/ 1048378 w 3647201"/>
              <a:gd name="connsiteY144" fmla="*/ 2730170 h 2923699"/>
              <a:gd name="connsiteX145" fmla="*/ 1025153 w 3647201"/>
              <a:gd name="connsiteY145" fmla="*/ 2704735 h 2923699"/>
              <a:gd name="connsiteX146" fmla="*/ 1004142 w 3647201"/>
              <a:gd name="connsiteY146" fmla="*/ 2678194 h 2923699"/>
              <a:gd name="connsiteX147" fmla="*/ 983130 w 3647201"/>
              <a:gd name="connsiteY147" fmla="*/ 2650547 h 2923699"/>
              <a:gd name="connsiteX148" fmla="*/ 962119 w 3647201"/>
              <a:gd name="connsiteY148" fmla="*/ 2622901 h 2923699"/>
              <a:gd name="connsiteX149" fmla="*/ 941107 w 3647201"/>
              <a:gd name="connsiteY149" fmla="*/ 2596359 h 2923699"/>
              <a:gd name="connsiteX150" fmla="*/ 918989 w 3647201"/>
              <a:gd name="connsiteY150" fmla="*/ 2570924 h 2923699"/>
              <a:gd name="connsiteX151" fmla="*/ 893553 w 3647201"/>
              <a:gd name="connsiteY151" fmla="*/ 2548806 h 2923699"/>
              <a:gd name="connsiteX152" fmla="*/ 869224 w 3647201"/>
              <a:gd name="connsiteY152" fmla="*/ 2528900 h 2923699"/>
              <a:gd name="connsiteX153" fmla="*/ 841577 w 3647201"/>
              <a:gd name="connsiteY153" fmla="*/ 2513419 h 2923699"/>
              <a:gd name="connsiteX154" fmla="*/ 811718 w 3647201"/>
              <a:gd name="connsiteY154" fmla="*/ 2500147 h 2923699"/>
              <a:gd name="connsiteX155" fmla="*/ 779648 w 3647201"/>
              <a:gd name="connsiteY155" fmla="*/ 2489089 h 2923699"/>
              <a:gd name="connsiteX156" fmla="*/ 746471 w 3647201"/>
              <a:gd name="connsiteY156" fmla="*/ 2479136 h 2923699"/>
              <a:gd name="connsiteX157" fmla="*/ 713295 w 3647201"/>
              <a:gd name="connsiteY157" fmla="*/ 2470289 h 2923699"/>
              <a:gd name="connsiteX158" fmla="*/ 679013 w 3647201"/>
              <a:gd name="connsiteY158" fmla="*/ 2461441 h 2923699"/>
              <a:gd name="connsiteX159" fmla="*/ 646942 w 3647201"/>
              <a:gd name="connsiteY159" fmla="*/ 2451489 h 2923699"/>
              <a:gd name="connsiteX160" fmla="*/ 614871 w 3647201"/>
              <a:gd name="connsiteY160" fmla="*/ 2440430 h 2923699"/>
              <a:gd name="connsiteX161" fmla="*/ 585013 w 3647201"/>
              <a:gd name="connsiteY161" fmla="*/ 2427159 h 2923699"/>
              <a:gd name="connsiteX162" fmla="*/ 558471 w 3647201"/>
              <a:gd name="connsiteY162" fmla="*/ 2410571 h 2923699"/>
              <a:gd name="connsiteX163" fmla="*/ 534141 w 3647201"/>
              <a:gd name="connsiteY163" fmla="*/ 2390665 h 2923699"/>
              <a:gd name="connsiteX164" fmla="*/ 514237 w 3647201"/>
              <a:gd name="connsiteY164" fmla="*/ 2366336 h 2923699"/>
              <a:gd name="connsiteX165" fmla="*/ 497649 w 3647201"/>
              <a:gd name="connsiteY165" fmla="*/ 2339794 h 2923699"/>
              <a:gd name="connsiteX166" fmla="*/ 484377 w 3647201"/>
              <a:gd name="connsiteY166" fmla="*/ 2309935 h 2923699"/>
              <a:gd name="connsiteX167" fmla="*/ 473319 w 3647201"/>
              <a:gd name="connsiteY167" fmla="*/ 2277866 h 2923699"/>
              <a:gd name="connsiteX168" fmla="*/ 463366 w 3647201"/>
              <a:gd name="connsiteY168" fmla="*/ 2245795 h 2923699"/>
              <a:gd name="connsiteX169" fmla="*/ 454519 w 3647201"/>
              <a:gd name="connsiteY169" fmla="*/ 2211513 h 2923699"/>
              <a:gd name="connsiteX170" fmla="*/ 445671 w 3647201"/>
              <a:gd name="connsiteY170" fmla="*/ 2178337 h 2923699"/>
              <a:gd name="connsiteX171" fmla="*/ 435718 w 3647201"/>
              <a:gd name="connsiteY171" fmla="*/ 2145160 h 2923699"/>
              <a:gd name="connsiteX172" fmla="*/ 424660 w 3647201"/>
              <a:gd name="connsiteY172" fmla="*/ 2113088 h 2923699"/>
              <a:gd name="connsiteX173" fmla="*/ 411388 w 3647201"/>
              <a:gd name="connsiteY173" fmla="*/ 2083229 h 2923699"/>
              <a:gd name="connsiteX174" fmla="*/ 395906 w 3647201"/>
              <a:gd name="connsiteY174" fmla="*/ 2055583 h 2923699"/>
              <a:gd name="connsiteX175" fmla="*/ 376002 w 3647201"/>
              <a:gd name="connsiteY175" fmla="*/ 2031254 h 2923699"/>
              <a:gd name="connsiteX176" fmla="*/ 353883 w 3647201"/>
              <a:gd name="connsiteY176" fmla="*/ 2005818 h 2923699"/>
              <a:gd name="connsiteX177" fmla="*/ 328448 w 3647201"/>
              <a:gd name="connsiteY177" fmla="*/ 1983701 h 2923699"/>
              <a:gd name="connsiteX178" fmla="*/ 300800 w 3647201"/>
              <a:gd name="connsiteY178" fmla="*/ 1962689 h 2923699"/>
              <a:gd name="connsiteX179" fmla="*/ 273154 w 3647201"/>
              <a:gd name="connsiteY179" fmla="*/ 1941678 h 2923699"/>
              <a:gd name="connsiteX180" fmla="*/ 245507 w 3647201"/>
              <a:gd name="connsiteY180" fmla="*/ 1920666 h 2923699"/>
              <a:gd name="connsiteX181" fmla="*/ 218965 w 3647201"/>
              <a:gd name="connsiteY181" fmla="*/ 1899654 h 2923699"/>
              <a:gd name="connsiteX182" fmla="*/ 193530 w 3647201"/>
              <a:gd name="connsiteY182" fmla="*/ 1876431 h 2923699"/>
              <a:gd name="connsiteX183" fmla="*/ 171413 w 3647201"/>
              <a:gd name="connsiteY183" fmla="*/ 1853208 h 2923699"/>
              <a:gd name="connsiteX184" fmla="*/ 152614 w 3647201"/>
              <a:gd name="connsiteY184" fmla="*/ 1826666 h 2923699"/>
              <a:gd name="connsiteX185" fmla="*/ 138237 w 3647201"/>
              <a:gd name="connsiteY185" fmla="*/ 1799020 h 2923699"/>
              <a:gd name="connsiteX186" fmla="*/ 128284 w 3647201"/>
              <a:gd name="connsiteY186" fmla="*/ 1765844 h 2923699"/>
              <a:gd name="connsiteX187" fmla="*/ 123860 w 3647201"/>
              <a:gd name="connsiteY187" fmla="*/ 1731561 h 2923699"/>
              <a:gd name="connsiteX188" fmla="*/ 122753 w 3647201"/>
              <a:gd name="connsiteY188" fmla="*/ 1696171 h 2923699"/>
              <a:gd name="connsiteX189" fmla="*/ 126072 w 3647201"/>
              <a:gd name="connsiteY189" fmla="*/ 1658572 h 2923699"/>
              <a:gd name="connsiteX190" fmla="*/ 130495 w 3647201"/>
              <a:gd name="connsiteY190" fmla="*/ 1620972 h 2923699"/>
              <a:gd name="connsiteX191" fmla="*/ 136024 w 3647201"/>
              <a:gd name="connsiteY191" fmla="*/ 1583372 h 2923699"/>
              <a:gd name="connsiteX192" fmla="*/ 140448 w 3647201"/>
              <a:gd name="connsiteY192" fmla="*/ 1545772 h 2923699"/>
              <a:gd name="connsiteX193" fmla="*/ 142660 w 3647201"/>
              <a:gd name="connsiteY193" fmla="*/ 1508173 h 2923699"/>
              <a:gd name="connsiteX194" fmla="*/ 142660 w 3647201"/>
              <a:gd name="connsiteY194" fmla="*/ 1471678 h 2923699"/>
              <a:gd name="connsiteX195" fmla="*/ 138237 w 3647201"/>
              <a:gd name="connsiteY195" fmla="*/ 1437397 h 2923699"/>
              <a:gd name="connsiteX196" fmla="*/ 129389 w 3647201"/>
              <a:gd name="connsiteY196" fmla="*/ 1403114 h 2923699"/>
              <a:gd name="connsiteX197" fmla="*/ 116119 w 3647201"/>
              <a:gd name="connsiteY197" fmla="*/ 1371043 h 2923699"/>
              <a:gd name="connsiteX198" fmla="*/ 99531 w 3647201"/>
              <a:gd name="connsiteY198" fmla="*/ 1337867 h 2923699"/>
              <a:gd name="connsiteX199" fmla="*/ 80730 w 3647201"/>
              <a:gd name="connsiteY199" fmla="*/ 1304691 h 2923699"/>
              <a:gd name="connsiteX200" fmla="*/ 60825 w 3647201"/>
              <a:gd name="connsiteY200" fmla="*/ 1271514 h 2923699"/>
              <a:gd name="connsiteX201" fmla="*/ 42025 w 3647201"/>
              <a:gd name="connsiteY201" fmla="*/ 1239443 h 2923699"/>
              <a:gd name="connsiteX202" fmla="*/ 25435 w 3647201"/>
              <a:gd name="connsiteY202" fmla="*/ 1205162 h 2923699"/>
              <a:gd name="connsiteX203" fmla="*/ 12166 w 3647201"/>
              <a:gd name="connsiteY203" fmla="*/ 1171985 h 2923699"/>
              <a:gd name="connsiteX204" fmla="*/ 3319 w 3647201"/>
              <a:gd name="connsiteY204" fmla="*/ 1137702 h 2923699"/>
              <a:gd name="connsiteX205" fmla="*/ 0 w 3647201"/>
              <a:gd name="connsiteY205" fmla="*/ 1102314 h 2923699"/>
              <a:gd name="connsiteX206" fmla="*/ 3319 w 3647201"/>
              <a:gd name="connsiteY206" fmla="*/ 1066926 h 2923699"/>
              <a:gd name="connsiteX207" fmla="*/ 12166 w 3647201"/>
              <a:gd name="connsiteY207" fmla="*/ 1032644 h 2923699"/>
              <a:gd name="connsiteX208" fmla="*/ 25435 w 3647201"/>
              <a:gd name="connsiteY208" fmla="*/ 999467 h 2923699"/>
              <a:gd name="connsiteX209" fmla="*/ 42025 w 3647201"/>
              <a:gd name="connsiteY209" fmla="*/ 965186 h 2923699"/>
              <a:gd name="connsiteX210" fmla="*/ 60825 w 3647201"/>
              <a:gd name="connsiteY210" fmla="*/ 933114 h 2923699"/>
              <a:gd name="connsiteX211" fmla="*/ 80730 w 3647201"/>
              <a:gd name="connsiteY211" fmla="*/ 899939 h 2923699"/>
              <a:gd name="connsiteX212" fmla="*/ 99531 w 3647201"/>
              <a:gd name="connsiteY212" fmla="*/ 866762 h 2923699"/>
              <a:gd name="connsiteX213" fmla="*/ 116119 w 3647201"/>
              <a:gd name="connsiteY213" fmla="*/ 833586 h 2923699"/>
              <a:gd name="connsiteX214" fmla="*/ 129389 w 3647201"/>
              <a:gd name="connsiteY214" fmla="*/ 801514 h 2923699"/>
              <a:gd name="connsiteX215" fmla="*/ 138237 w 3647201"/>
              <a:gd name="connsiteY215" fmla="*/ 767232 h 2923699"/>
              <a:gd name="connsiteX216" fmla="*/ 142660 w 3647201"/>
              <a:gd name="connsiteY216" fmla="*/ 732951 h 2923699"/>
              <a:gd name="connsiteX217" fmla="*/ 142660 w 3647201"/>
              <a:gd name="connsiteY217" fmla="*/ 696457 h 2923699"/>
              <a:gd name="connsiteX218" fmla="*/ 140448 w 3647201"/>
              <a:gd name="connsiteY218" fmla="*/ 658856 h 2923699"/>
              <a:gd name="connsiteX219" fmla="*/ 136024 w 3647201"/>
              <a:gd name="connsiteY219" fmla="*/ 621256 h 2923699"/>
              <a:gd name="connsiteX220" fmla="*/ 130495 w 3647201"/>
              <a:gd name="connsiteY220" fmla="*/ 583656 h 2923699"/>
              <a:gd name="connsiteX221" fmla="*/ 126072 w 3647201"/>
              <a:gd name="connsiteY221" fmla="*/ 546056 h 2923699"/>
              <a:gd name="connsiteX222" fmla="*/ 122753 w 3647201"/>
              <a:gd name="connsiteY222" fmla="*/ 508457 h 2923699"/>
              <a:gd name="connsiteX223" fmla="*/ 123860 w 3647201"/>
              <a:gd name="connsiteY223" fmla="*/ 473069 h 2923699"/>
              <a:gd name="connsiteX224" fmla="*/ 128284 w 3647201"/>
              <a:gd name="connsiteY224" fmla="*/ 438786 h 2923699"/>
              <a:gd name="connsiteX225" fmla="*/ 138237 w 3647201"/>
              <a:gd name="connsiteY225" fmla="*/ 405609 h 2923699"/>
              <a:gd name="connsiteX226" fmla="*/ 152614 w 3647201"/>
              <a:gd name="connsiteY226" fmla="*/ 377963 h 2923699"/>
              <a:gd name="connsiteX227" fmla="*/ 171413 w 3647201"/>
              <a:gd name="connsiteY227" fmla="*/ 351422 h 2923699"/>
              <a:gd name="connsiteX228" fmla="*/ 193530 w 3647201"/>
              <a:gd name="connsiteY228" fmla="*/ 328198 h 2923699"/>
              <a:gd name="connsiteX229" fmla="*/ 218965 w 3647201"/>
              <a:gd name="connsiteY229" fmla="*/ 304975 h 2923699"/>
              <a:gd name="connsiteX230" fmla="*/ 245507 w 3647201"/>
              <a:gd name="connsiteY230" fmla="*/ 283962 h 2923699"/>
              <a:gd name="connsiteX231" fmla="*/ 273154 w 3647201"/>
              <a:gd name="connsiteY231" fmla="*/ 262950 h 2923699"/>
              <a:gd name="connsiteX232" fmla="*/ 300800 w 3647201"/>
              <a:gd name="connsiteY232" fmla="*/ 241939 h 2923699"/>
              <a:gd name="connsiteX233" fmla="*/ 328448 w 3647201"/>
              <a:gd name="connsiteY233" fmla="*/ 220927 h 2923699"/>
              <a:gd name="connsiteX234" fmla="*/ 353883 w 3647201"/>
              <a:gd name="connsiteY234" fmla="*/ 198810 h 2923699"/>
              <a:gd name="connsiteX235" fmla="*/ 376002 w 3647201"/>
              <a:gd name="connsiteY235" fmla="*/ 173375 h 2923699"/>
              <a:gd name="connsiteX236" fmla="*/ 395906 w 3647201"/>
              <a:gd name="connsiteY236" fmla="*/ 149045 h 2923699"/>
              <a:gd name="connsiteX237" fmla="*/ 411388 w 3647201"/>
              <a:gd name="connsiteY237" fmla="*/ 121399 h 2923699"/>
              <a:gd name="connsiteX238" fmla="*/ 424660 w 3647201"/>
              <a:gd name="connsiteY238" fmla="*/ 91540 h 2923699"/>
              <a:gd name="connsiteX239" fmla="*/ 435718 w 3647201"/>
              <a:gd name="connsiteY239" fmla="*/ 59469 h 2923699"/>
              <a:gd name="connsiteX240" fmla="*/ 445671 w 3647201"/>
              <a:gd name="connsiteY240" fmla="*/ 26292 h 2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3647201" h="2923699">
                <a:moveTo>
                  <a:pt x="452683" y="0"/>
                </a:moveTo>
                <a:lnTo>
                  <a:pt x="3194519" y="0"/>
                </a:lnTo>
                <a:lnTo>
                  <a:pt x="3201530" y="26292"/>
                </a:lnTo>
                <a:lnTo>
                  <a:pt x="3211483" y="59469"/>
                </a:lnTo>
                <a:lnTo>
                  <a:pt x="3222542" y="91540"/>
                </a:lnTo>
                <a:lnTo>
                  <a:pt x="3235812" y="121399"/>
                </a:lnTo>
                <a:lnTo>
                  <a:pt x="3251295" y="149045"/>
                </a:lnTo>
                <a:lnTo>
                  <a:pt x="3271201" y="173375"/>
                </a:lnTo>
                <a:lnTo>
                  <a:pt x="3293318" y="198810"/>
                </a:lnTo>
                <a:lnTo>
                  <a:pt x="3318754" y="220927"/>
                </a:lnTo>
                <a:lnTo>
                  <a:pt x="3345296" y="241939"/>
                </a:lnTo>
                <a:lnTo>
                  <a:pt x="3374048" y="262950"/>
                </a:lnTo>
                <a:lnTo>
                  <a:pt x="3401695" y="283962"/>
                </a:lnTo>
                <a:lnTo>
                  <a:pt x="3428236" y="304975"/>
                </a:lnTo>
                <a:lnTo>
                  <a:pt x="3453670" y="328198"/>
                </a:lnTo>
                <a:lnTo>
                  <a:pt x="3475789" y="351422"/>
                </a:lnTo>
                <a:lnTo>
                  <a:pt x="3494590" y="377963"/>
                </a:lnTo>
                <a:lnTo>
                  <a:pt x="3508966" y="405609"/>
                </a:lnTo>
                <a:lnTo>
                  <a:pt x="3518919" y="438786"/>
                </a:lnTo>
                <a:lnTo>
                  <a:pt x="3523342" y="473069"/>
                </a:lnTo>
                <a:lnTo>
                  <a:pt x="3524448" y="508457"/>
                </a:lnTo>
                <a:lnTo>
                  <a:pt x="3521130" y="546056"/>
                </a:lnTo>
                <a:lnTo>
                  <a:pt x="3516707" y="583656"/>
                </a:lnTo>
                <a:lnTo>
                  <a:pt x="3511178" y="621256"/>
                </a:lnTo>
                <a:lnTo>
                  <a:pt x="3506754" y="658856"/>
                </a:lnTo>
                <a:lnTo>
                  <a:pt x="3504543" y="696457"/>
                </a:lnTo>
                <a:lnTo>
                  <a:pt x="3504543" y="732951"/>
                </a:lnTo>
                <a:lnTo>
                  <a:pt x="3508966" y="767232"/>
                </a:lnTo>
                <a:lnTo>
                  <a:pt x="3517812" y="801514"/>
                </a:lnTo>
                <a:lnTo>
                  <a:pt x="3531083" y="833586"/>
                </a:lnTo>
                <a:lnTo>
                  <a:pt x="3548778" y="866762"/>
                </a:lnTo>
                <a:lnTo>
                  <a:pt x="3566471" y="899939"/>
                </a:lnTo>
                <a:lnTo>
                  <a:pt x="3586378" y="933114"/>
                </a:lnTo>
                <a:lnTo>
                  <a:pt x="3605177" y="965186"/>
                </a:lnTo>
                <a:lnTo>
                  <a:pt x="3621766" y="999467"/>
                </a:lnTo>
                <a:lnTo>
                  <a:pt x="3635036" y="1032644"/>
                </a:lnTo>
                <a:lnTo>
                  <a:pt x="3643883" y="1066926"/>
                </a:lnTo>
                <a:lnTo>
                  <a:pt x="3647201" y="1102314"/>
                </a:lnTo>
                <a:lnTo>
                  <a:pt x="3643883" y="1137702"/>
                </a:lnTo>
                <a:lnTo>
                  <a:pt x="3635036" y="1171985"/>
                </a:lnTo>
                <a:lnTo>
                  <a:pt x="3621766" y="1205162"/>
                </a:lnTo>
                <a:lnTo>
                  <a:pt x="3605177" y="1239443"/>
                </a:lnTo>
                <a:lnTo>
                  <a:pt x="3586378" y="1271514"/>
                </a:lnTo>
                <a:lnTo>
                  <a:pt x="3566471" y="1304691"/>
                </a:lnTo>
                <a:lnTo>
                  <a:pt x="3548778" y="1337867"/>
                </a:lnTo>
                <a:lnTo>
                  <a:pt x="3531083" y="1371043"/>
                </a:lnTo>
                <a:lnTo>
                  <a:pt x="3517812" y="1403114"/>
                </a:lnTo>
                <a:lnTo>
                  <a:pt x="3508966" y="1437397"/>
                </a:lnTo>
                <a:lnTo>
                  <a:pt x="3504543" y="1471678"/>
                </a:lnTo>
                <a:lnTo>
                  <a:pt x="3504543" y="1508173"/>
                </a:lnTo>
                <a:lnTo>
                  <a:pt x="3506754" y="1545772"/>
                </a:lnTo>
                <a:lnTo>
                  <a:pt x="3511178" y="1583372"/>
                </a:lnTo>
                <a:lnTo>
                  <a:pt x="3516707" y="1620972"/>
                </a:lnTo>
                <a:lnTo>
                  <a:pt x="3521130" y="1658572"/>
                </a:lnTo>
                <a:lnTo>
                  <a:pt x="3524448" y="1696171"/>
                </a:lnTo>
                <a:lnTo>
                  <a:pt x="3523342" y="1731561"/>
                </a:lnTo>
                <a:lnTo>
                  <a:pt x="3518919" y="1765844"/>
                </a:lnTo>
                <a:lnTo>
                  <a:pt x="3508966" y="1799020"/>
                </a:lnTo>
                <a:lnTo>
                  <a:pt x="3494590" y="1826666"/>
                </a:lnTo>
                <a:lnTo>
                  <a:pt x="3475789" y="1853208"/>
                </a:lnTo>
                <a:lnTo>
                  <a:pt x="3453670" y="1876431"/>
                </a:lnTo>
                <a:lnTo>
                  <a:pt x="3428236" y="1899654"/>
                </a:lnTo>
                <a:lnTo>
                  <a:pt x="3401695" y="1920666"/>
                </a:lnTo>
                <a:lnTo>
                  <a:pt x="3374048" y="1941678"/>
                </a:lnTo>
                <a:lnTo>
                  <a:pt x="3345296" y="1962689"/>
                </a:lnTo>
                <a:lnTo>
                  <a:pt x="3318754" y="1983701"/>
                </a:lnTo>
                <a:lnTo>
                  <a:pt x="3293318" y="2005818"/>
                </a:lnTo>
                <a:lnTo>
                  <a:pt x="3271201" y="2031254"/>
                </a:lnTo>
                <a:lnTo>
                  <a:pt x="3251295" y="2055583"/>
                </a:lnTo>
                <a:lnTo>
                  <a:pt x="3235812" y="2083229"/>
                </a:lnTo>
                <a:lnTo>
                  <a:pt x="3222542" y="2113088"/>
                </a:lnTo>
                <a:lnTo>
                  <a:pt x="3211483" y="2145160"/>
                </a:lnTo>
                <a:lnTo>
                  <a:pt x="3201530" y="2178337"/>
                </a:lnTo>
                <a:lnTo>
                  <a:pt x="3192683" y="2211513"/>
                </a:lnTo>
                <a:lnTo>
                  <a:pt x="3183835" y="2245795"/>
                </a:lnTo>
                <a:lnTo>
                  <a:pt x="3173882" y="2277866"/>
                </a:lnTo>
                <a:lnTo>
                  <a:pt x="3162824" y="2309935"/>
                </a:lnTo>
                <a:lnTo>
                  <a:pt x="3149554" y="2339794"/>
                </a:lnTo>
                <a:lnTo>
                  <a:pt x="3132965" y="2366336"/>
                </a:lnTo>
                <a:lnTo>
                  <a:pt x="3113061" y="2390665"/>
                </a:lnTo>
                <a:lnTo>
                  <a:pt x="3088731" y="2410571"/>
                </a:lnTo>
                <a:lnTo>
                  <a:pt x="3062189" y="2427159"/>
                </a:lnTo>
                <a:lnTo>
                  <a:pt x="3032329" y="2440430"/>
                </a:lnTo>
                <a:lnTo>
                  <a:pt x="3000259" y="2451489"/>
                </a:lnTo>
                <a:lnTo>
                  <a:pt x="2968189" y="2461441"/>
                </a:lnTo>
                <a:lnTo>
                  <a:pt x="2933907" y="2470289"/>
                </a:lnTo>
                <a:lnTo>
                  <a:pt x="2900729" y="2479136"/>
                </a:lnTo>
                <a:lnTo>
                  <a:pt x="2867553" y="2489089"/>
                </a:lnTo>
                <a:lnTo>
                  <a:pt x="2835484" y="2500147"/>
                </a:lnTo>
                <a:lnTo>
                  <a:pt x="2805624" y="2513419"/>
                </a:lnTo>
                <a:lnTo>
                  <a:pt x="2777978" y="2528900"/>
                </a:lnTo>
                <a:lnTo>
                  <a:pt x="2753648" y="2548806"/>
                </a:lnTo>
                <a:lnTo>
                  <a:pt x="2728213" y="2570924"/>
                </a:lnTo>
                <a:lnTo>
                  <a:pt x="2706095" y="2596359"/>
                </a:lnTo>
                <a:lnTo>
                  <a:pt x="2685083" y="2622901"/>
                </a:lnTo>
                <a:lnTo>
                  <a:pt x="2664071" y="2650547"/>
                </a:lnTo>
                <a:lnTo>
                  <a:pt x="2643060" y="2678194"/>
                </a:lnTo>
                <a:lnTo>
                  <a:pt x="2622048" y="2704735"/>
                </a:lnTo>
                <a:lnTo>
                  <a:pt x="2598824" y="2730170"/>
                </a:lnTo>
                <a:lnTo>
                  <a:pt x="2575600" y="2752287"/>
                </a:lnTo>
                <a:lnTo>
                  <a:pt x="2549060" y="2771088"/>
                </a:lnTo>
                <a:lnTo>
                  <a:pt x="2521413" y="2785464"/>
                </a:lnTo>
                <a:lnTo>
                  <a:pt x="2488236" y="2795418"/>
                </a:lnTo>
                <a:lnTo>
                  <a:pt x="2453953" y="2799841"/>
                </a:lnTo>
                <a:lnTo>
                  <a:pt x="2418566" y="2800947"/>
                </a:lnTo>
                <a:lnTo>
                  <a:pt x="2380965" y="2797629"/>
                </a:lnTo>
                <a:lnTo>
                  <a:pt x="2343366" y="2793206"/>
                </a:lnTo>
                <a:lnTo>
                  <a:pt x="2305765" y="2787676"/>
                </a:lnTo>
                <a:lnTo>
                  <a:pt x="2268165" y="2783254"/>
                </a:lnTo>
                <a:lnTo>
                  <a:pt x="2230565" y="2781041"/>
                </a:lnTo>
                <a:lnTo>
                  <a:pt x="2194071" y="2781041"/>
                </a:lnTo>
                <a:lnTo>
                  <a:pt x="2159789" y="2785464"/>
                </a:lnTo>
                <a:lnTo>
                  <a:pt x="2124401" y="2794312"/>
                </a:lnTo>
                <a:lnTo>
                  <a:pt x="2092330" y="2807582"/>
                </a:lnTo>
                <a:lnTo>
                  <a:pt x="2059154" y="2825277"/>
                </a:lnTo>
                <a:lnTo>
                  <a:pt x="2025978" y="2842971"/>
                </a:lnTo>
                <a:lnTo>
                  <a:pt x="1992801" y="2862876"/>
                </a:lnTo>
                <a:lnTo>
                  <a:pt x="1960730" y="2881676"/>
                </a:lnTo>
                <a:lnTo>
                  <a:pt x="1926448" y="2898264"/>
                </a:lnTo>
                <a:lnTo>
                  <a:pt x="1893271" y="2911535"/>
                </a:lnTo>
                <a:lnTo>
                  <a:pt x="1858988" y="2920383"/>
                </a:lnTo>
                <a:lnTo>
                  <a:pt x="1823601" y="2923699"/>
                </a:lnTo>
                <a:lnTo>
                  <a:pt x="1788214" y="2920383"/>
                </a:lnTo>
                <a:lnTo>
                  <a:pt x="1753930" y="2911535"/>
                </a:lnTo>
                <a:lnTo>
                  <a:pt x="1720755" y="2898264"/>
                </a:lnTo>
                <a:lnTo>
                  <a:pt x="1686472" y="2881676"/>
                </a:lnTo>
                <a:lnTo>
                  <a:pt x="1654401" y="2862876"/>
                </a:lnTo>
                <a:lnTo>
                  <a:pt x="1621225" y="2842971"/>
                </a:lnTo>
                <a:lnTo>
                  <a:pt x="1588048" y="2825277"/>
                </a:lnTo>
                <a:lnTo>
                  <a:pt x="1554872" y="2807582"/>
                </a:lnTo>
                <a:lnTo>
                  <a:pt x="1521696" y="2794312"/>
                </a:lnTo>
                <a:lnTo>
                  <a:pt x="1487413" y="2785464"/>
                </a:lnTo>
                <a:lnTo>
                  <a:pt x="1453131" y="2781041"/>
                </a:lnTo>
                <a:lnTo>
                  <a:pt x="1416635" y="2781041"/>
                </a:lnTo>
                <a:lnTo>
                  <a:pt x="1379036" y="2783254"/>
                </a:lnTo>
                <a:lnTo>
                  <a:pt x="1341436" y="2787676"/>
                </a:lnTo>
                <a:lnTo>
                  <a:pt x="1303836" y="2793206"/>
                </a:lnTo>
                <a:lnTo>
                  <a:pt x="1266235" y="2797629"/>
                </a:lnTo>
                <a:lnTo>
                  <a:pt x="1228636" y="2800947"/>
                </a:lnTo>
                <a:lnTo>
                  <a:pt x="1193248" y="2799841"/>
                </a:lnTo>
                <a:lnTo>
                  <a:pt x="1158967" y="2795418"/>
                </a:lnTo>
                <a:lnTo>
                  <a:pt x="1125789" y="2785464"/>
                </a:lnTo>
                <a:lnTo>
                  <a:pt x="1098142" y="2771088"/>
                </a:lnTo>
                <a:lnTo>
                  <a:pt x="1071600" y="2752287"/>
                </a:lnTo>
                <a:lnTo>
                  <a:pt x="1048378" y="2730170"/>
                </a:lnTo>
                <a:lnTo>
                  <a:pt x="1025153" y="2704735"/>
                </a:lnTo>
                <a:lnTo>
                  <a:pt x="1004142" y="2678194"/>
                </a:lnTo>
                <a:lnTo>
                  <a:pt x="983130" y="2650547"/>
                </a:lnTo>
                <a:lnTo>
                  <a:pt x="962119" y="2622901"/>
                </a:lnTo>
                <a:lnTo>
                  <a:pt x="941107" y="2596359"/>
                </a:lnTo>
                <a:lnTo>
                  <a:pt x="918989" y="2570924"/>
                </a:lnTo>
                <a:lnTo>
                  <a:pt x="893553" y="2548806"/>
                </a:lnTo>
                <a:lnTo>
                  <a:pt x="869224" y="2528900"/>
                </a:lnTo>
                <a:lnTo>
                  <a:pt x="841577" y="2513419"/>
                </a:lnTo>
                <a:lnTo>
                  <a:pt x="811718" y="2500147"/>
                </a:lnTo>
                <a:lnTo>
                  <a:pt x="779648" y="2489089"/>
                </a:lnTo>
                <a:lnTo>
                  <a:pt x="746471" y="2479136"/>
                </a:lnTo>
                <a:lnTo>
                  <a:pt x="713295" y="2470289"/>
                </a:lnTo>
                <a:lnTo>
                  <a:pt x="679013" y="2461441"/>
                </a:lnTo>
                <a:lnTo>
                  <a:pt x="646942" y="2451489"/>
                </a:lnTo>
                <a:lnTo>
                  <a:pt x="614871" y="2440430"/>
                </a:lnTo>
                <a:lnTo>
                  <a:pt x="585013" y="2427159"/>
                </a:lnTo>
                <a:lnTo>
                  <a:pt x="558471" y="2410571"/>
                </a:lnTo>
                <a:lnTo>
                  <a:pt x="534141" y="2390665"/>
                </a:lnTo>
                <a:lnTo>
                  <a:pt x="514237" y="2366336"/>
                </a:lnTo>
                <a:lnTo>
                  <a:pt x="497649" y="2339794"/>
                </a:lnTo>
                <a:lnTo>
                  <a:pt x="484377" y="2309935"/>
                </a:lnTo>
                <a:lnTo>
                  <a:pt x="473319" y="2277866"/>
                </a:lnTo>
                <a:lnTo>
                  <a:pt x="463366" y="2245795"/>
                </a:lnTo>
                <a:lnTo>
                  <a:pt x="454519" y="2211513"/>
                </a:lnTo>
                <a:lnTo>
                  <a:pt x="445671" y="2178337"/>
                </a:lnTo>
                <a:lnTo>
                  <a:pt x="435718" y="2145160"/>
                </a:lnTo>
                <a:lnTo>
                  <a:pt x="424660" y="2113088"/>
                </a:lnTo>
                <a:lnTo>
                  <a:pt x="411388" y="2083229"/>
                </a:lnTo>
                <a:lnTo>
                  <a:pt x="395906" y="2055583"/>
                </a:lnTo>
                <a:lnTo>
                  <a:pt x="376002" y="2031254"/>
                </a:lnTo>
                <a:lnTo>
                  <a:pt x="353883" y="2005818"/>
                </a:lnTo>
                <a:lnTo>
                  <a:pt x="328448" y="1983701"/>
                </a:lnTo>
                <a:lnTo>
                  <a:pt x="300800" y="1962689"/>
                </a:lnTo>
                <a:lnTo>
                  <a:pt x="273154" y="1941678"/>
                </a:lnTo>
                <a:lnTo>
                  <a:pt x="245507" y="1920666"/>
                </a:lnTo>
                <a:lnTo>
                  <a:pt x="218965" y="1899654"/>
                </a:lnTo>
                <a:lnTo>
                  <a:pt x="193530" y="1876431"/>
                </a:lnTo>
                <a:lnTo>
                  <a:pt x="171413" y="1853208"/>
                </a:lnTo>
                <a:lnTo>
                  <a:pt x="152614" y="1826666"/>
                </a:lnTo>
                <a:lnTo>
                  <a:pt x="138237" y="1799020"/>
                </a:lnTo>
                <a:lnTo>
                  <a:pt x="128284" y="1765844"/>
                </a:lnTo>
                <a:lnTo>
                  <a:pt x="123860" y="1731561"/>
                </a:lnTo>
                <a:lnTo>
                  <a:pt x="122753" y="1696171"/>
                </a:lnTo>
                <a:lnTo>
                  <a:pt x="126072" y="1658572"/>
                </a:lnTo>
                <a:lnTo>
                  <a:pt x="130495" y="1620972"/>
                </a:lnTo>
                <a:lnTo>
                  <a:pt x="136024" y="1583372"/>
                </a:lnTo>
                <a:lnTo>
                  <a:pt x="140448" y="1545772"/>
                </a:lnTo>
                <a:lnTo>
                  <a:pt x="142660" y="1508173"/>
                </a:lnTo>
                <a:lnTo>
                  <a:pt x="142660" y="1471678"/>
                </a:lnTo>
                <a:lnTo>
                  <a:pt x="138237" y="1437397"/>
                </a:lnTo>
                <a:lnTo>
                  <a:pt x="129389" y="1403114"/>
                </a:lnTo>
                <a:lnTo>
                  <a:pt x="116119" y="1371043"/>
                </a:lnTo>
                <a:lnTo>
                  <a:pt x="99531" y="1337867"/>
                </a:lnTo>
                <a:lnTo>
                  <a:pt x="80730" y="1304691"/>
                </a:lnTo>
                <a:lnTo>
                  <a:pt x="60825" y="1271514"/>
                </a:lnTo>
                <a:lnTo>
                  <a:pt x="42025" y="1239443"/>
                </a:lnTo>
                <a:lnTo>
                  <a:pt x="25435" y="1205162"/>
                </a:lnTo>
                <a:lnTo>
                  <a:pt x="12166" y="1171985"/>
                </a:lnTo>
                <a:lnTo>
                  <a:pt x="3319" y="1137702"/>
                </a:lnTo>
                <a:lnTo>
                  <a:pt x="0" y="1102314"/>
                </a:lnTo>
                <a:lnTo>
                  <a:pt x="3319" y="1066926"/>
                </a:lnTo>
                <a:lnTo>
                  <a:pt x="12166" y="1032644"/>
                </a:lnTo>
                <a:lnTo>
                  <a:pt x="25435" y="999467"/>
                </a:lnTo>
                <a:lnTo>
                  <a:pt x="42025" y="965186"/>
                </a:lnTo>
                <a:lnTo>
                  <a:pt x="60825" y="933114"/>
                </a:lnTo>
                <a:lnTo>
                  <a:pt x="80730" y="899939"/>
                </a:lnTo>
                <a:lnTo>
                  <a:pt x="99531" y="866762"/>
                </a:lnTo>
                <a:lnTo>
                  <a:pt x="116119" y="833586"/>
                </a:lnTo>
                <a:lnTo>
                  <a:pt x="129389" y="801514"/>
                </a:lnTo>
                <a:lnTo>
                  <a:pt x="138237" y="767232"/>
                </a:lnTo>
                <a:lnTo>
                  <a:pt x="142660" y="732951"/>
                </a:lnTo>
                <a:lnTo>
                  <a:pt x="142660" y="696457"/>
                </a:lnTo>
                <a:lnTo>
                  <a:pt x="140448" y="658856"/>
                </a:lnTo>
                <a:lnTo>
                  <a:pt x="136024" y="621256"/>
                </a:lnTo>
                <a:lnTo>
                  <a:pt x="130495" y="583656"/>
                </a:lnTo>
                <a:lnTo>
                  <a:pt x="126072" y="546056"/>
                </a:lnTo>
                <a:lnTo>
                  <a:pt x="122753" y="508457"/>
                </a:lnTo>
                <a:lnTo>
                  <a:pt x="123860" y="473069"/>
                </a:lnTo>
                <a:lnTo>
                  <a:pt x="128284" y="438786"/>
                </a:lnTo>
                <a:lnTo>
                  <a:pt x="138237" y="405609"/>
                </a:lnTo>
                <a:lnTo>
                  <a:pt x="152614" y="377963"/>
                </a:lnTo>
                <a:lnTo>
                  <a:pt x="171413" y="351422"/>
                </a:lnTo>
                <a:lnTo>
                  <a:pt x="193530" y="328198"/>
                </a:lnTo>
                <a:lnTo>
                  <a:pt x="218965" y="304975"/>
                </a:lnTo>
                <a:lnTo>
                  <a:pt x="245507" y="283962"/>
                </a:lnTo>
                <a:lnTo>
                  <a:pt x="273154" y="262950"/>
                </a:lnTo>
                <a:lnTo>
                  <a:pt x="300800" y="241939"/>
                </a:lnTo>
                <a:lnTo>
                  <a:pt x="328448" y="220927"/>
                </a:lnTo>
                <a:lnTo>
                  <a:pt x="353883" y="198810"/>
                </a:lnTo>
                <a:lnTo>
                  <a:pt x="376002" y="173375"/>
                </a:lnTo>
                <a:lnTo>
                  <a:pt x="395906" y="149045"/>
                </a:lnTo>
                <a:lnTo>
                  <a:pt x="411388" y="121399"/>
                </a:lnTo>
                <a:lnTo>
                  <a:pt x="424660" y="91540"/>
                </a:lnTo>
                <a:lnTo>
                  <a:pt x="435718" y="59469"/>
                </a:lnTo>
                <a:lnTo>
                  <a:pt x="445671" y="262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Imagen 7" descr="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593F1E75-AD7E-42A9-9718-CB6D860339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7" b="2"/>
          <a:stretch/>
        </p:blipFill>
        <p:spPr>
          <a:xfrm>
            <a:off x="4241298" y="10"/>
            <a:ext cx="3441673" cy="2821070"/>
          </a:xfrm>
          <a:custGeom>
            <a:avLst/>
            <a:gdLst/>
            <a:ahLst/>
            <a:cxnLst/>
            <a:rect l="l" t="t" r="r" b="b"/>
            <a:pathLst>
              <a:path w="3441673" h="2821080">
                <a:moveTo>
                  <a:pt x="444473" y="0"/>
                </a:moveTo>
                <a:lnTo>
                  <a:pt x="2997201" y="0"/>
                </a:lnTo>
                <a:lnTo>
                  <a:pt x="3004419" y="23258"/>
                </a:lnTo>
                <a:lnTo>
                  <a:pt x="3012768" y="55609"/>
                </a:lnTo>
                <a:lnTo>
                  <a:pt x="3021117" y="86916"/>
                </a:lnTo>
                <a:lnTo>
                  <a:pt x="3030509" y="118224"/>
                </a:lnTo>
                <a:lnTo>
                  <a:pt x="3040944" y="148488"/>
                </a:lnTo>
                <a:lnTo>
                  <a:pt x="3053466" y="176665"/>
                </a:lnTo>
                <a:lnTo>
                  <a:pt x="3068077" y="202754"/>
                </a:lnTo>
                <a:lnTo>
                  <a:pt x="3086862" y="225713"/>
                </a:lnTo>
                <a:lnTo>
                  <a:pt x="3107732" y="249715"/>
                </a:lnTo>
                <a:lnTo>
                  <a:pt x="3131734" y="270586"/>
                </a:lnTo>
                <a:lnTo>
                  <a:pt x="3156781" y="290414"/>
                </a:lnTo>
                <a:lnTo>
                  <a:pt x="3183913" y="310241"/>
                </a:lnTo>
                <a:lnTo>
                  <a:pt x="3210001" y="330069"/>
                </a:lnTo>
                <a:lnTo>
                  <a:pt x="3235048" y="349898"/>
                </a:lnTo>
                <a:lnTo>
                  <a:pt x="3259049" y="371812"/>
                </a:lnTo>
                <a:lnTo>
                  <a:pt x="3279921" y="393728"/>
                </a:lnTo>
                <a:lnTo>
                  <a:pt x="3297661" y="418773"/>
                </a:lnTo>
                <a:lnTo>
                  <a:pt x="3311228" y="444862"/>
                </a:lnTo>
                <a:lnTo>
                  <a:pt x="3320620" y="476170"/>
                </a:lnTo>
                <a:lnTo>
                  <a:pt x="3324793" y="508521"/>
                </a:lnTo>
                <a:lnTo>
                  <a:pt x="3325838" y="541915"/>
                </a:lnTo>
                <a:lnTo>
                  <a:pt x="3322707" y="577396"/>
                </a:lnTo>
                <a:lnTo>
                  <a:pt x="3318532" y="612878"/>
                </a:lnTo>
                <a:lnTo>
                  <a:pt x="3313315" y="648360"/>
                </a:lnTo>
                <a:lnTo>
                  <a:pt x="3309140" y="683841"/>
                </a:lnTo>
                <a:lnTo>
                  <a:pt x="3307054" y="719323"/>
                </a:lnTo>
                <a:lnTo>
                  <a:pt x="3307054" y="753761"/>
                </a:lnTo>
                <a:lnTo>
                  <a:pt x="3311228" y="786111"/>
                </a:lnTo>
                <a:lnTo>
                  <a:pt x="3319576" y="818462"/>
                </a:lnTo>
                <a:lnTo>
                  <a:pt x="3332099" y="848726"/>
                </a:lnTo>
                <a:lnTo>
                  <a:pt x="3348796" y="880033"/>
                </a:lnTo>
                <a:lnTo>
                  <a:pt x="3365493" y="911340"/>
                </a:lnTo>
                <a:lnTo>
                  <a:pt x="3384277" y="942647"/>
                </a:lnTo>
                <a:lnTo>
                  <a:pt x="3402017" y="972911"/>
                </a:lnTo>
                <a:lnTo>
                  <a:pt x="3417671" y="1005262"/>
                </a:lnTo>
                <a:lnTo>
                  <a:pt x="3430193" y="1036569"/>
                </a:lnTo>
                <a:lnTo>
                  <a:pt x="3438542" y="1068920"/>
                </a:lnTo>
                <a:lnTo>
                  <a:pt x="3441673" y="1102314"/>
                </a:lnTo>
                <a:lnTo>
                  <a:pt x="3438542" y="1135708"/>
                </a:lnTo>
                <a:lnTo>
                  <a:pt x="3430193" y="1168059"/>
                </a:lnTo>
                <a:lnTo>
                  <a:pt x="3417671" y="1199367"/>
                </a:lnTo>
                <a:lnTo>
                  <a:pt x="3402017" y="1231717"/>
                </a:lnTo>
                <a:lnTo>
                  <a:pt x="3384277" y="1261981"/>
                </a:lnTo>
                <a:lnTo>
                  <a:pt x="3365493" y="1293289"/>
                </a:lnTo>
                <a:lnTo>
                  <a:pt x="3348796" y="1324596"/>
                </a:lnTo>
                <a:lnTo>
                  <a:pt x="3332099" y="1355902"/>
                </a:lnTo>
                <a:lnTo>
                  <a:pt x="3319576" y="1386167"/>
                </a:lnTo>
                <a:lnTo>
                  <a:pt x="3311228" y="1418518"/>
                </a:lnTo>
                <a:lnTo>
                  <a:pt x="3307054" y="1450868"/>
                </a:lnTo>
                <a:lnTo>
                  <a:pt x="3307054" y="1485306"/>
                </a:lnTo>
                <a:lnTo>
                  <a:pt x="3309140" y="1520787"/>
                </a:lnTo>
                <a:lnTo>
                  <a:pt x="3313315" y="1556269"/>
                </a:lnTo>
                <a:lnTo>
                  <a:pt x="3318532" y="1591751"/>
                </a:lnTo>
                <a:lnTo>
                  <a:pt x="3322707" y="1627232"/>
                </a:lnTo>
                <a:lnTo>
                  <a:pt x="3325838" y="1662713"/>
                </a:lnTo>
                <a:lnTo>
                  <a:pt x="3324793" y="1696108"/>
                </a:lnTo>
                <a:lnTo>
                  <a:pt x="3320620" y="1728459"/>
                </a:lnTo>
                <a:lnTo>
                  <a:pt x="3311228" y="1759766"/>
                </a:lnTo>
                <a:lnTo>
                  <a:pt x="3297661" y="1785855"/>
                </a:lnTo>
                <a:lnTo>
                  <a:pt x="3279921" y="1810902"/>
                </a:lnTo>
                <a:lnTo>
                  <a:pt x="3259049" y="1832816"/>
                </a:lnTo>
                <a:lnTo>
                  <a:pt x="3235048" y="1854730"/>
                </a:lnTo>
                <a:lnTo>
                  <a:pt x="3210001" y="1874559"/>
                </a:lnTo>
                <a:lnTo>
                  <a:pt x="3183913" y="1894387"/>
                </a:lnTo>
                <a:lnTo>
                  <a:pt x="3156781" y="1914215"/>
                </a:lnTo>
                <a:lnTo>
                  <a:pt x="3131734" y="1934042"/>
                </a:lnTo>
                <a:lnTo>
                  <a:pt x="3107732" y="1954914"/>
                </a:lnTo>
                <a:lnTo>
                  <a:pt x="3086862" y="1978916"/>
                </a:lnTo>
                <a:lnTo>
                  <a:pt x="3068077" y="2001875"/>
                </a:lnTo>
                <a:lnTo>
                  <a:pt x="3053466" y="2027963"/>
                </a:lnTo>
                <a:lnTo>
                  <a:pt x="3040944" y="2056140"/>
                </a:lnTo>
                <a:lnTo>
                  <a:pt x="3030509" y="2086404"/>
                </a:lnTo>
                <a:lnTo>
                  <a:pt x="3021117" y="2117712"/>
                </a:lnTo>
                <a:lnTo>
                  <a:pt x="3012768" y="2149019"/>
                </a:lnTo>
                <a:lnTo>
                  <a:pt x="3004419" y="2181370"/>
                </a:lnTo>
                <a:lnTo>
                  <a:pt x="2995027" y="2211633"/>
                </a:lnTo>
                <a:lnTo>
                  <a:pt x="2984592" y="2241896"/>
                </a:lnTo>
                <a:lnTo>
                  <a:pt x="2972070" y="2270073"/>
                </a:lnTo>
                <a:lnTo>
                  <a:pt x="2956415" y="2295120"/>
                </a:lnTo>
                <a:lnTo>
                  <a:pt x="2937632" y="2318077"/>
                </a:lnTo>
                <a:lnTo>
                  <a:pt x="2914674" y="2336862"/>
                </a:lnTo>
                <a:lnTo>
                  <a:pt x="2889627" y="2352515"/>
                </a:lnTo>
                <a:lnTo>
                  <a:pt x="2861451" y="2365039"/>
                </a:lnTo>
                <a:lnTo>
                  <a:pt x="2831188" y="2375474"/>
                </a:lnTo>
                <a:lnTo>
                  <a:pt x="2800925" y="2384866"/>
                </a:lnTo>
                <a:lnTo>
                  <a:pt x="2768574" y="2393215"/>
                </a:lnTo>
                <a:lnTo>
                  <a:pt x="2737267" y="2401564"/>
                </a:lnTo>
                <a:lnTo>
                  <a:pt x="2705960" y="2410956"/>
                </a:lnTo>
                <a:lnTo>
                  <a:pt x="2675697" y="2421392"/>
                </a:lnTo>
                <a:lnTo>
                  <a:pt x="2647521" y="2433915"/>
                </a:lnTo>
                <a:lnTo>
                  <a:pt x="2621432" y="2448524"/>
                </a:lnTo>
                <a:lnTo>
                  <a:pt x="2598474" y="2467308"/>
                </a:lnTo>
                <a:lnTo>
                  <a:pt x="2574472" y="2488181"/>
                </a:lnTo>
                <a:lnTo>
                  <a:pt x="2553600" y="2512183"/>
                </a:lnTo>
                <a:lnTo>
                  <a:pt x="2533772" y="2537228"/>
                </a:lnTo>
                <a:lnTo>
                  <a:pt x="2513945" y="2563317"/>
                </a:lnTo>
                <a:lnTo>
                  <a:pt x="2494117" y="2589407"/>
                </a:lnTo>
                <a:lnTo>
                  <a:pt x="2474290" y="2614453"/>
                </a:lnTo>
                <a:lnTo>
                  <a:pt x="2452374" y="2638455"/>
                </a:lnTo>
                <a:lnTo>
                  <a:pt x="2430459" y="2659326"/>
                </a:lnTo>
                <a:lnTo>
                  <a:pt x="2405415" y="2677067"/>
                </a:lnTo>
                <a:lnTo>
                  <a:pt x="2379325" y="2690634"/>
                </a:lnTo>
                <a:lnTo>
                  <a:pt x="2348018" y="2700026"/>
                </a:lnTo>
                <a:lnTo>
                  <a:pt x="2315667" y="2704200"/>
                </a:lnTo>
                <a:lnTo>
                  <a:pt x="2282274" y="2705244"/>
                </a:lnTo>
                <a:lnTo>
                  <a:pt x="2246792" y="2702113"/>
                </a:lnTo>
                <a:lnTo>
                  <a:pt x="2211312" y="2697939"/>
                </a:lnTo>
                <a:lnTo>
                  <a:pt x="2175830" y="2692721"/>
                </a:lnTo>
                <a:lnTo>
                  <a:pt x="2140349" y="2688547"/>
                </a:lnTo>
                <a:lnTo>
                  <a:pt x="2104867" y="2686459"/>
                </a:lnTo>
                <a:lnTo>
                  <a:pt x="2070430" y="2686459"/>
                </a:lnTo>
                <a:lnTo>
                  <a:pt x="2038080" y="2690634"/>
                </a:lnTo>
                <a:lnTo>
                  <a:pt x="2004686" y="2698983"/>
                </a:lnTo>
                <a:lnTo>
                  <a:pt x="1974422" y="2711505"/>
                </a:lnTo>
                <a:lnTo>
                  <a:pt x="1943116" y="2728202"/>
                </a:lnTo>
                <a:lnTo>
                  <a:pt x="1911810" y="2744900"/>
                </a:lnTo>
                <a:lnTo>
                  <a:pt x="1880502" y="2763684"/>
                </a:lnTo>
                <a:lnTo>
                  <a:pt x="1850239" y="2781425"/>
                </a:lnTo>
                <a:lnTo>
                  <a:pt x="1817888" y="2797078"/>
                </a:lnTo>
                <a:lnTo>
                  <a:pt x="1786581" y="2809601"/>
                </a:lnTo>
                <a:lnTo>
                  <a:pt x="1754230" y="2817950"/>
                </a:lnTo>
                <a:lnTo>
                  <a:pt x="1720837" y="2821080"/>
                </a:lnTo>
                <a:lnTo>
                  <a:pt x="1687443" y="2817950"/>
                </a:lnTo>
                <a:lnTo>
                  <a:pt x="1655092" y="2809601"/>
                </a:lnTo>
                <a:lnTo>
                  <a:pt x="1623786" y="2797078"/>
                </a:lnTo>
                <a:lnTo>
                  <a:pt x="1591435" y="2781425"/>
                </a:lnTo>
                <a:lnTo>
                  <a:pt x="1561171" y="2763684"/>
                </a:lnTo>
                <a:lnTo>
                  <a:pt x="1529865" y="2744900"/>
                </a:lnTo>
                <a:lnTo>
                  <a:pt x="1498558" y="2728202"/>
                </a:lnTo>
                <a:lnTo>
                  <a:pt x="1467251" y="2711505"/>
                </a:lnTo>
                <a:lnTo>
                  <a:pt x="1435945" y="2698983"/>
                </a:lnTo>
                <a:lnTo>
                  <a:pt x="1403594" y="2690634"/>
                </a:lnTo>
                <a:lnTo>
                  <a:pt x="1371243" y="2686459"/>
                </a:lnTo>
                <a:lnTo>
                  <a:pt x="1336805" y="2686459"/>
                </a:lnTo>
                <a:lnTo>
                  <a:pt x="1301324" y="2688547"/>
                </a:lnTo>
                <a:lnTo>
                  <a:pt x="1265844" y="2692721"/>
                </a:lnTo>
                <a:lnTo>
                  <a:pt x="1230362" y="2697939"/>
                </a:lnTo>
                <a:lnTo>
                  <a:pt x="1194880" y="2702113"/>
                </a:lnTo>
                <a:lnTo>
                  <a:pt x="1159400" y="2705244"/>
                </a:lnTo>
                <a:lnTo>
                  <a:pt x="1126006" y="2704200"/>
                </a:lnTo>
                <a:lnTo>
                  <a:pt x="1093656" y="2700026"/>
                </a:lnTo>
                <a:lnTo>
                  <a:pt x="1062348" y="2690634"/>
                </a:lnTo>
                <a:lnTo>
                  <a:pt x="1036260" y="2677067"/>
                </a:lnTo>
                <a:lnTo>
                  <a:pt x="1011213" y="2659326"/>
                </a:lnTo>
                <a:lnTo>
                  <a:pt x="989299" y="2638455"/>
                </a:lnTo>
                <a:lnTo>
                  <a:pt x="967384" y="2614453"/>
                </a:lnTo>
                <a:lnTo>
                  <a:pt x="947557" y="2589407"/>
                </a:lnTo>
                <a:lnTo>
                  <a:pt x="927729" y="2563317"/>
                </a:lnTo>
                <a:lnTo>
                  <a:pt x="907901" y="2537228"/>
                </a:lnTo>
                <a:lnTo>
                  <a:pt x="888073" y="2512183"/>
                </a:lnTo>
                <a:lnTo>
                  <a:pt x="867202" y="2488181"/>
                </a:lnTo>
                <a:lnTo>
                  <a:pt x="843200" y="2467308"/>
                </a:lnTo>
                <a:lnTo>
                  <a:pt x="820241" y="2448524"/>
                </a:lnTo>
                <a:lnTo>
                  <a:pt x="794152" y="2433915"/>
                </a:lnTo>
                <a:lnTo>
                  <a:pt x="765976" y="2421392"/>
                </a:lnTo>
                <a:lnTo>
                  <a:pt x="735713" y="2410956"/>
                </a:lnTo>
                <a:lnTo>
                  <a:pt x="704406" y="2401564"/>
                </a:lnTo>
                <a:lnTo>
                  <a:pt x="673099" y="2393215"/>
                </a:lnTo>
                <a:lnTo>
                  <a:pt x="640748" y="2384866"/>
                </a:lnTo>
                <a:lnTo>
                  <a:pt x="610486" y="2375474"/>
                </a:lnTo>
                <a:lnTo>
                  <a:pt x="580221" y="2365039"/>
                </a:lnTo>
                <a:lnTo>
                  <a:pt x="552047" y="2352515"/>
                </a:lnTo>
                <a:lnTo>
                  <a:pt x="527000" y="2336862"/>
                </a:lnTo>
                <a:lnTo>
                  <a:pt x="504041" y="2318077"/>
                </a:lnTo>
                <a:lnTo>
                  <a:pt x="485258" y="2295120"/>
                </a:lnTo>
                <a:lnTo>
                  <a:pt x="469605" y="2270073"/>
                </a:lnTo>
                <a:lnTo>
                  <a:pt x="457082" y="2241896"/>
                </a:lnTo>
                <a:lnTo>
                  <a:pt x="446647" y="2211633"/>
                </a:lnTo>
                <a:lnTo>
                  <a:pt x="437254" y="2181370"/>
                </a:lnTo>
                <a:lnTo>
                  <a:pt x="428905" y="2149019"/>
                </a:lnTo>
                <a:lnTo>
                  <a:pt x="420557" y="2117712"/>
                </a:lnTo>
                <a:lnTo>
                  <a:pt x="411164" y="2086404"/>
                </a:lnTo>
                <a:lnTo>
                  <a:pt x="400729" y="2056140"/>
                </a:lnTo>
                <a:lnTo>
                  <a:pt x="388206" y="2027963"/>
                </a:lnTo>
                <a:lnTo>
                  <a:pt x="373596" y="2001875"/>
                </a:lnTo>
                <a:lnTo>
                  <a:pt x="354813" y="1978916"/>
                </a:lnTo>
                <a:lnTo>
                  <a:pt x="333941" y="1954914"/>
                </a:lnTo>
                <a:lnTo>
                  <a:pt x="309939" y="1934042"/>
                </a:lnTo>
                <a:lnTo>
                  <a:pt x="283849" y="1914215"/>
                </a:lnTo>
                <a:lnTo>
                  <a:pt x="257761" y="1894387"/>
                </a:lnTo>
                <a:lnTo>
                  <a:pt x="231672" y="1874559"/>
                </a:lnTo>
                <a:lnTo>
                  <a:pt x="206626" y="1854730"/>
                </a:lnTo>
                <a:lnTo>
                  <a:pt x="182624" y="1832816"/>
                </a:lnTo>
                <a:lnTo>
                  <a:pt x="161753" y="1810902"/>
                </a:lnTo>
                <a:lnTo>
                  <a:pt x="144013" y="1785855"/>
                </a:lnTo>
                <a:lnTo>
                  <a:pt x="130447" y="1759766"/>
                </a:lnTo>
                <a:lnTo>
                  <a:pt x="121054" y="1728459"/>
                </a:lnTo>
                <a:lnTo>
                  <a:pt x="116880" y="1696108"/>
                </a:lnTo>
                <a:lnTo>
                  <a:pt x="115836" y="1662713"/>
                </a:lnTo>
                <a:lnTo>
                  <a:pt x="118967" y="1627232"/>
                </a:lnTo>
                <a:lnTo>
                  <a:pt x="123141" y="1591751"/>
                </a:lnTo>
                <a:lnTo>
                  <a:pt x="128359" y="1556269"/>
                </a:lnTo>
                <a:lnTo>
                  <a:pt x="132533" y="1520787"/>
                </a:lnTo>
                <a:lnTo>
                  <a:pt x="134621" y="1485306"/>
                </a:lnTo>
                <a:lnTo>
                  <a:pt x="134621" y="1450868"/>
                </a:lnTo>
                <a:lnTo>
                  <a:pt x="130447" y="1418518"/>
                </a:lnTo>
                <a:lnTo>
                  <a:pt x="122098" y="1386167"/>
                </a:lnTo>
                <a:lnTo>
                  <a:pt x="109575" y="1355902"/>
                </a:lnTo>
                <a:lnTo>
                  <a:pt x="93921" y="1324596"/>
                </a:lnTo>
                <a:lnTo>
                  <a:pt x="76180" y="1293289"/>
                </a:lnTo>
                <a:lnTo>
                  <a:pt x="57397" y="1261981"/>
                </a:lnTo>
                <a:lnTo>
                  <a:pt x="39656" y="1231717"/>
                </a:lnTo>
                <a:lnTo>
                  <a:pt x="24002" y="1199367"/>
                </a:lnTo>
                <a:lnTo>
                  <a:pt x="11480" y="1168059"/>
                </a:lnTo>
                <a:lnTo>
                  <a:pt x="3131" y="1135708"/>
                </a:lnTo>
                <a:lnTo>
                  <a:pt x="0" y="1102314"/>
                </a:lnTo>
                <a:lnTo>
                  <a:pt x="3131" y="1068920"/>
                </a:lnTo>
                <a:lnTo>
                  <a:pt x="11480" y="1036569"/>
                </a:lnTo>
                <a:lnTo>
                  <a:pt x="24002" y="1005262"/>
                </a:lnTo>
                <a:lnTo>
                  <a:pt x="39656" y="972911"/>
                </a:lnTo>
                <a:lnTo>
                  <a:pt x="57397" y="942647"/>
                </a:lnTo>
                <a:lnTo>
                  <a:pt x="76180" y="911340"/>
                </a:lnTo>
                <a:lnTo>
                  <a:pt x="93921" y="880033"/>
                </a:lnTo>
                <a:lnTo>
                  <a:pt x="109575" y="848726"/>
                </a:lnTo>
                <a:lnTo>
                  <a:pt x="122098" y="818462"/>
                </a:lnTo>
                <a:lnTo>
                  <a:pt x="130447" y="786111"/>
                </a:lnTo>
                <a:lnTo>
                  <a:pt x="134621" y="753761"/>
                </a:lnTo>
                <a:lnTo>
                  <a:pt x="134621" y="719323"/>
                </a:lnTo>
                <a:lnTo>
                  <a:pt x="132533" y="683841"/>
                </a:lnTo>
                <a:lnTo>
                  <a:pt x="128359" y="648360"/>
                </a:lnTo>
                <a:lnTo>
                  <a:pt x="123141" y="612878"/>
                </a:lnTo>
                <a:lnTo>
                  <a:pt x="118967" y="577396"/>
                </a:lnTo>
                <a:lnTo>
                  <a:pt x="115836" y="541915"/>
                </a:lnTo>
                <a:lnTo>
                  <a:pt x="116880" y="508521"/>
                </a:lnTo>
                <a:lnTo>
                  <a:pt x="121054" y="476170"/>
                </a:lnTo>
                <a:lnTo>
                  <a:pt x="130447" y="444862"/>
                </a:lnTo>
                <a:lnTo>
                  <a:pt x="144013" y="418773"/>
                </a:lnTo>
                <a:lnTo>
                  <a:pt x="161753" y="393728"/>
                </a:lnTo>
                <a:lnTo>
                  <a:pt x="182624" y="371812"/>
                </a:lnTo>
                <a:lnTo>
                  <a:pt x="206626" y="349898"/>
                </a:lnTo>
                <a:lnTo>
                  <a:pt x="231672" y="330069"/>
                </a:lnTo>
                <a:lnTo>
                  <a:pt x="257761" y="310241"/>
                </a:lnTo>
                <a:lnTo>
                  <a:pt x="283849" y="290414"/>
                </a:lnTo>
                <a:lnTo>
                  <a:pt x="309939" y="270586"/>
                </a:lnTo>
                <a:lnTo>
                  <a:pt x="333941" y="249715"/>
                </a:lnTo>
                <a:lnTo>
                  <a:pt x="354813" y="225713"/>
                </a:lnTo>
                <a:lnTo>
                  <a:pt x="373596" y="202754"/>
                </a:lnTo>
                <a:lnTo>
                  <a:pt x="388206" y="176665"/>
                </a:lnTo>
                <a:lnTo>
                  <a:pt x="400729" y="148488"/>
                </a:lnTo>
                <a:lnTo>
                  <a:pt x="411164" y="118224"/>
                </a:lnTo>
                <a:lnTo>
                  <a:pt x="420557" y="86916"/>
                </a:lnTo>
                <a:lnTo>
                  <a:pt x="428905" y="55609"/>
                </a:lnTo>
                <a:lnTo>
                  <a:pt x="437254" y="23258"/>
                </a:ln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9F5A08E-86B5-4945-8BA9-AFC5CF695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92762" y="1"/>
            <a:ext cx="3899238" cy="4440737"/>
          </a:xfrm>
          <a:custGeom>
            <a:avLst/>
            <a:gdLst>
              <a:gd name="connsiteX0" fmla="*/ 721595 w 3899238"/>
              <a:gd name="connsiteY0" fmla="*/ 0 h 4440737"/>
              <a:gd name="connsiteX1" fmla="*/ 3899238 w 3899238"/>
              <a:gd name="connsiteY1" fmla="*/ 0 h 4440737"/>
              <a:gd name="connsiteX2" fmla="*/ 3899238 w 3899238"/>
              <a:gd name="connsiteY2" fmla="*/ 4005810 h 4440737"/>
              <a:gd name="connsiteX3" fmla="*/ 3870282 w 3899238"/>
              <a:gd name="connsiteY3" fmla="*/ 4043909 h 4440737"/>
              <a:gd name="connsiteX4" fmla="*/ 3839757 w 3899238"/>
              <a:gd name="connsiteY4" fmla="*/ 4084075 h 4440737"/>
              <a:gd name="connsiteX5" fmla="*/ 3809232 w 3899238"/>
              <a:gd name="connsiteY5" fmla="*/ 4122633 h 4440737"/>
              <a:gd name="connsiteX6" fmla="*/ 3775493 w 3899238"/>
              <a:gd name="connsiteY6" fmla="*/ 4159584 h 4440737"/>
              <a:gd name="connsiteX7" fmla="*/ 3741754 w 3899238"/>
              <a:gd name="connsiteY7" fmla="*/ 4191715 h 4440737"/>
              <a:gd name="connsiteX8" fmla="*/ 3703197 w 3899238"/>
              <a:gd name="connsiteY8" fmla="*/ 4219028 h 4440737"/>
              <a:gd name="connsiteX9" fmla="*/ 3663032 w 3899238"/>
              <a:gd name="connsiteY9" fmla="*/ 4239914 h 4440737"/>
              <a:gd name="connsiteX10" fmla="*/ 3614833 w 3899238"/>
              <a:gd name="connsiteY10" fmla="*/ 4254374 h 4440737"/>
              <a:gd name="connsiteX11" fmla="*/ 3565028 w 3899238"/>
              <a:gd name="connsiteY11" fmla="*/ 4260800 h 4440737"/>
              <a:gd name="connsiteX12" fmla="*/ 3513619 w 3899238"/>
              <a:gd name="connsiteY12" fmla="*/ 4262406 h 4440737"/>
              <a:gd name="connsiteX13" fmla="*/ 3458994 w 3899238"/>
              <a:gd name="connsiteY13" fmla="*/ 4257586 h 4440737"/>
              <a:gd name="connsiteX14" fmla="*/ 3404370 w 3899238"/>
              <a:gd name="connsiteY14" fmla="*/ 4251161 h 4440737"/>
              <a:gd name="connsiteX15" fmla="*/ 3349745 w 3899238"/>
              <a:gd name="connsiteY15" fmla="*/ 4243126 h 4440737"/>
              <a:gd name="connsiteX16" fmla="*/ 3295122 w 3899238"/>
              <a:gd name="connsiteY16" fmla="*/ 4236702 h 4440737"/>
              <a:gd name="connsiteX17" fmla="*/ 3240496 w 3899238"/>
              <a:gd name="connsiteY17" fmla="*/ 4233488 h 4440737"/>
              <a:gd name="connsiteX18" fmla="*/ 3187479 w 3899238"/>
              <a:gd name="connsiteY18" fmla="*/ 4233488 h 4440737"/>
              <a:gd name="connsiteX19" fmla="*/ 3137676 w 3899238"/>
              <a:gd name="connsiteY19" fmla="*/ 4239914 h 4440737"/>
              <a:gd name="connsiteX20" fmla="*/ 3086265 w 3899238"/>
              <a:gd name="connsiteY20" fmla="*/ 4252768 h 4440737"/>
              <a:gd name="connsiteX21" fmla="*/ 3039673 w 3899238"/>
              <a:gd name="connsiteY21" fmla="*/ 4272045 h 4440737"/>
              <a:gd name="connsiteX22" fmla="*/ 2991476 w 3899238"/>
              <a:gd name="connsiteY22" fmla="*/ 4297752 h 4440737"/>
              <a:gd name="connsiteX23" fmla="*/ 2943279 w 3899238"/>
              <a:gd name="connsiteY23" fmla="*/ 4323458 h 4440737"/>
              <a:gd name="connsiteX24" fmla="*/ 2895080 w 3899238"/>
              <a:gd name="connsiteY24" fmla="*/ 4352375 h 4440737"/>
              <a:gd name="connsiteX25" fmla="*/ 2848488 w 3899238"/>
              <a:gd name="connsiteY25" fmla="*/ 4379687 h 4440737"/>
              <a:gd name="connsiteX26" fmla="*/ 2798686 w 3899238"/>
              <a:gd name="connsiteY26" fmla="*/ 4403786 h 4440737"/>
              <a:gd name="connsiteX27" fmla="*/ 2750487 w 3899238"/>
              <a:gd name="connsiteY27" fmla="*/ 4423066 h 4440737"/>
              <a:gd name="connsiteX28" fmla="*/ 2700682 w 3899238"/>
              <a:gd name="connsiteY28" fmla="*/ 4435919 h 4440737"/>
              <a:gd name="connsiteX29" fmla="*/ 2649272 w 3899238"/>
              <a:gd name="connsiteY29" fmla="*/ 4440737 h 4440737"/>
              <a:gd name="connsiteX30" fmla="*/ 2597861 w 3899238"/>
              <a:gd name="connsiteY30" fmla="*/ 4435919 h 4440737"/>
              <a:gd name="connsiteX31" fmla="*/ 2548056 w 3899238"/>
              <a:gd name="connsiteY31" fmla="*/ 4423066 h 4440737"/>
              <a:gd name="connsiteX32" fmla="*/ 2499860 w 3899238"/>
              <a:gd name="connsiteY32" fmla="*/ 4403786 h 4440737"/>
              <a:gd name="connsiteX33" fmla="*/ 2450055 w 3899238"/>
              <a:gd name="connsiteY33" fmla="*/ 4379687 h 4440737"/>
              <a:gd name="connsiteX34" fmla="*/ 2403463 w 3899238"/>
              <a:gd name="connsiteY34" fmla="*/ 4352375 h 4440737"/>
              <a:gd name="connsiteX35" fmla="*/ 2355266 w 3899238"/>
              <a:gd name="connsiteY35" fmla="*/ 4323458 h 4440737"/>
              <a:gd name="connsiteX36" fmla="*/ 2307067 w 3899238"/>
              <a:gd name="connsiteY36" fmla="*/ 4297752 h 4440737"/>
              <a:gd name="connsiteX37" fmla="*/ 2258871 w 3899238"/>
              <a:gd name="connsiteY37" fmla="*/ 4272045 h 4440737"/>
              <a:gd name="connsiteX38" fmla="*/ 2210674 w 3899238"/>
              <a:gd name="connsiteY38" fmla="*/ 4252768 h 4440737"/>
              <a:gd name="connsiteX39" fmla="*/ 2160869 w 3899238"/>
              <a:gd name="connsiteY39" fmla="*/ 4239914 h 4440737"/>
              <a:gd name="connsiteX40" fmla="*/ 2111064 w 3899238"/>
              <a:gd name="connsiteY40" fmla="*/ 4233488 h 4440737"/>
              <a:gd name="connsiteX41" fmla="*/ 2058045 w 3899238"/>
              <a:gd name="connsiteY41" fmla="*/ 4233488 h 4440737"/>
              <a:gd name="connsiteX42" fmla="*/ 2003421 w 3899238"/>
              <a:gd name="connsiteY42" fmla="*/ 4236702 h 4440737"/>
              <a:gd name="connsiteX43" fmla="*/ 1948798 w 3899238"/>
              <a:gd name="connsiteY43" fmla="*/ 4243126 h 4440737"/>
              <a:gd name="connsiteX44" fmla="*/ 1894173 w 3899238"/>
              <a:gd name="connsiteY44" fmla="*/ 4251161 h 4440737"/>
              <a:gd name="connsiteX45" fmla="*/ 1839548 w 3899238"/>
              <a:gd name="connsiteY45" fmla="*/ 4257586 h 4440737"/>
              <a:gd name="connsiteX46" fmla="*/ 1784924 w 3899238"/>
              <a:gd name="connsiteY46" fmla="*/ 4262406 h 4440737"/>
              <a:gd name="connsiteX47" fmla="*/ 1733515 w 3899238"/>
              <a:gd name="connsiteY47" fmla="*/ 4260800 h 4440737"/>
              <a:gd name="connsiteX48" fmla="*/ 1683711 w 3899238"/>
              <a:gd name="connsiteY48" fmla="*/ 4254374 h 4440737"/>
              <a:gd name="connsiteX49" fmla="*/ 1635512 w 3899238"/>
              <a:gd name="connsiteY49" fmla="*/ 4239914 h 4440737"/>
              <a:gd name="connsiteX50" fmla="*/ 1595348 w 3899238"/>
              <a:gd name="connsiteY50" fmla="*/ 4219028 h 4440737"/>
              <a:gd name="connsiteX51" fmla="*/ 1556788 w 3899238"/>
              <a:gd name="connsiteY51" fmla="*/ 4191715 h 4440737"/>
              <a:gd name="connsiteX52" fmla="*/ 1523051 w 3899238"/>
              <a:gd name="connsiteY52" fmla="*/ 4159584 h 4440737"/>
              <a:gd name="connsiteX53" fmla="*/ 1489311 w 3899238"/>
              <a:gd name="connsiteY53" fmla="*/ 4122633 h 4440737"/>
              <a:gd name="connsiteX54" fmla="*/ 1458786 w 3899238"/>
              <a:gd name="connsiteY54" fmla="*/ 4084075 h 4440737"/>
              <a:gd name="connsiteX55" fmla="*/ 1428262 w 3899238"/>
              <a:gd name="connsiteY55" fmla="*/ 4043909 h 4440737"/>
              <a:gd name="connsiteX56" fmla="*/ 1397736 w 3899238"/>
              <a:gd name="connsiteY56" fmla="*/ 4003746 h 4440737"/>
              <a:gd name="connsiteX57" fmla="*/ 1367212 w 3899238"/>
              <a:gd name="connsiteY57" fmla="*/ 3965188 h 4440737"/>
              <a:gd name="connsiteX58" fmla="*/ 1335079 w 3899238"/>
              <a:gd name="connsiteY58" fmla="*/ 3928236 h 4440737"/>
              <a:gd name="connsiteX59" fmla="*/ 1298127 w 3899238"/>
              <a:gd name="connsiteY59" fmla="*/ 3896104 h 4440737"/>
              <a:gd name="connsiteX60" fmla="*/ 1262782 w 3899238"/>
              <a:gd name="connsiteY60" fmla="*/ 3867185 h 4440737"/>
              <a:gd name="connsiteX61" fmla="*/ 1222617 w 3899238"/>
              <a:gd name="connsiteY61" fmla="*/ 3844694 h 4440737"/>
              <a:gd name="connsiteX62" fmla="*/ 1179239 w 3899238"/>
              <a:gd name="connsiteY62" fmla="*/ 3825414 h 4440737"/>
              <a:gd name="connsiteX63" fmla="*/ 1132648 w 3899238"/>
              <a:gd name="connsiteY63" fmla="*/ 3809349 h 4440737"/>
              <a:gd name="connsiteX64" fmla="*/ 1084450 w 3899238"/>
              <a:gd name="connsiteY64" fmla="*/ 3794889 h 4440737"/>
              <a:gd name="connsiteX65" fmla="*/ 1036254 w 3899238"/>
              <a:gd name="connsiteY65" fmla="*/ 3782037 h 4440737"/>
              <a:gd name="connsiteX66" fmla="*/ 986449 w 3899238"/>
              <a:gd name="connsiteY66" fmla="*/ 3769183 h 4440737"/>
              <a:gd name="connsiteX67" fmla="*/ 939858 w 3899238"/>
              <a:gd name="connsiteY67" fmla="*/ 3754724 h 4440737"/>
              <a:gd name="connsiteX68" fmla="*/ 893265 w 3899238"/>
              <a:gd name="connsiteY68" fmla="*/ 3738658 h 4440737"/>
              <a:gd name="connsiteX69" fmla="*/ 849889 w 3899238"/>
              <a:gd name="connsiteY69" fmla="*/ 3719378 h 4440737"/>
              <a:gd name="connsiteX70" fmla="*/ 811329 w 3899238"/>
              <a:gd name="connsiteY70" fmla="*/ 3695279 h 4440737"/>
              <a:gd name="connsiteX71" fmla="*/ 775984 w 3899238"/>
              <a:gd name="connsiteY71" fmla="*/ 3666361 h 4440737"/>
              <a:gd name="connsiteX72" fmla="*/ 747067 w 3899238"/>
              <a:gd name="connsiteY72" fmla="*/ 3631017 h 4440737"/>
              <a:gd name="connsiteX73" fmla="*/ 722968 w 3899238"/>
              <a:gd name="connsiteY73" fmla="*/ 3592458 h 4440737"/>
              <a:gd name="connsiteX74" fmla="*/ 703688 w 3899238"/>
              <a:gd name="connsiteY74" fmla="*/ 3549080 h 4440737"/>
              <a:gd name="connsiteX75" fmla="*/ 687623 w 3899238"/>
              <a:gd name="connsiteY75" fmla="*/ 3502490 h 4440737"/>
              <a:gd name="connsiteX76" fmla="*/ 673164 w 3899238"/>
              <a:gd name="connsiteY76" fmla="*/ 3455899 h 4440737"/>
              <a:gd name="connsiteX77" fmla="*/ 660311 w 3899238"/>
              <a:gd name="connsiteY77" fmla="*/ 3406094 h 4440737"/>
              <a:gd name="connsiteX78" fmla="*/ 647457 w 3899238"/>
              <a:gd name="connsiteY78" fmla="*/ 3357897 h 4440737"/>
              <a:gd name="connsiteX79" fmla="*/ 632998 w 3899238"/>
              <a:gd name="connsiteY79" fmla="*/ 3309699 h 4440737"/>
              <a:gd name="connsiteX80" fmla="*/ 616932 w 3899238"/>
              <a:gd name="connsiteY80" fmla="*/ 3263106 h 4440737"/>
              <a:gd name="connsiteX81" fmla="*/ 597652 w 3899238"/>
              <a:gd name="connsiteY81" fmla="*/ 3219728 h 4440737"/>
              <a:gd name="connsiteX82" fmla="*/ 575160 w 3899238"/>
              <a:gd name="connsiteY82" fmla="*/ 3179564 h 4440737"/>
              <a:gd name="connsiteX83" fmla="*/ 546244 w 3899238"/>
              <a:gd name="connsiteY83" fmla="*/ 3144219 h 4440737"/>
              <a:gd name="connsiteX84" fmla="*/ 514110 w 3899238"/>
              <a:gd name="connsiteY84" fmla="*/ 3107267 h 4440737"/>
              <a:gd name="connsiteX85" fmla="*/ 477159 w 3899238"/>
              <a:gd name="connsiteY85" fmla="*/ 3075136 h 4440737"/>
              <a:gd name="connsiteX86" fmla="*/ 436993 w 3899238"/>
              <a:gd name="connsiteY86" fmla="*/ 3044611 h 4440737"/>
              <a:gd name="connsiteX87" fmla="*/ 396829 w 3899238"/>
              <a:gd name="connsiteY87" fmla="*/ 3014086 h 4440737"/>
              <a:gd name="connsiteX88" fmla="*/ 356664 w 3899238"/>
              <a:gd name="connsiteY88" fmla="*/ 2983561 h 4440737"/>
              <a:gd name="connsiteX89" fmla="*/ 318105 w 3899238"/>
              <a:gd name="connsiteY89" fmla="*/ 2953035 h 4440737"/>
              <a:gd name="connsiteX90" fmla="*/ 281154 w 3899238"/>
              <a:gd name="connsiteY90" fmla="*/ 2919298 h 4440737"/>
              <a:gd name="connsiteX91" fmla="*/ 249022 w 3899238"/>
              <a:gd name="connsiteY91" fmla="*/ 2885559 h 4440737"/>
              <a:gd name="connsiteX92" fmla="*/ 221711 w 3899238"/>
              <a:gd name="connsiteY92" fmla="*/ 2847001 h 4440737"/>
              <a:gd name="connsiteX93" fmla="*/ 200826 w 3899238"/>
              <a:gd name="connsiteY93" fmla="*/ 2806837 h 4440737"/>
              <a:gd name="connsiteX94" fmla="*/ 186366 w 3899238"/>
              <a:gd name="connsiteY94" fmla="*/ 2758640 h 4440737"/>
              <a:gd name="connsiteX95" fmla="*/ 179940 w 3899238"/>
              <a:gd name="connsiteY95" fmla="*/ 2708835 h 4440737"/>
              <a:gd name="connsiteX96" fmla="*/ 178332 w 3899238"/>
              <a:gd name="connsiteY96" fmla="*/ 2657422 h 4440737"/>
              <a:gd name="connsiteX97" fmla="*/ 183152 w 3899238"/>
              <a:gd name="connsiteY97" fmla="*/ 2602799 h 4440737"/>
              <a:gd name="connsiteX98" fmla="*/ 189578 w 3899238"/>
              <a:gd name="connsiteY98" fmla="*/ 2548175 h 4440737"/>
              <a:gd name="connsiteX99" fmla="*/ 197611 w 3899238"/>
              <a:gd name="connsiteY99" fmla="*/ 2493550 h 4440737"/>
              <a:gd name="connsiteX100" fmla="*/ 204038 w 3899238"/>
              <a:gd name="connsiteY100" fmla="*/ 2438927 h 4440737"/>
              <a:gd name="connsiteX101" fmla="*/ 207252 w 3899238"/>
              <a:gd name="connsiteY101" fmla="*/ 2384303 h 4440737"/>
              <a:gd name="connsiteX102" fmla="*/ 207252 w 3899238"/>
              <a:gd name="connsiteY102" fmla="*/ 2331284 h 4440737"/>
              <a:gd name="connsiteX103" fmla="*/ 200826 w 3899238"/>
              <a:gd name="connsiteY103" fmla="*/ 2281482 h 4440737"/>
              <a:gd name="connsiteX104" fmla="*/ 187972 w 3899238"/>
              <a:gd name="connsiteY104" fmla="*/ 2231678 h 4440737"/>
              <a:gd name="connsiteX105" fmla="*/ 168693 w 3899238"/>
              <a:gd name="connsiteY105" fmla="*/ 2185085 h 4440737"/>
              <a:gd name="connsiteX106" fmla="*/ 144595 w 3899238"/>
              <a:gd name="connsiteY106" fmla="*/ 2136888 h 4440737"/>
              <a:gd name="connsiteX107" fmla="*/ 117281 w 3899238"/>
              <a:gd name="connsiteY107" fmla="*/ 2088692 h 4440737"/>
              <a:gd name="connsiteX108" fmla="*/ 88364 w 3899238"/>
              <a:gd name="connsiteY108" fmla="*/ 2040493 h 4440737"/>
              <a:gd name="connsiteX109" fmla="*/ 61052 w 3899238"/>
              <a:gd name="connsiteY109" fmla="*/ 1993900 h 4440737"/>
              <a:gd name="connsiteX110" fmla="*/ 36952 w 3899238"/>
              <a:gd name="connsiteY110" fmla="*/ 1944098 h 4440737"/>
              <a:gd name="connsiteX111" fmla="*/ 17674 w 3899238"/>
              <a:gd name="connsiteY111" fmla="*/ 1895899 h 4440737"/>
              <a:gd name="connsiteX112" fmla="*/ 4821 w 3899238"/>
              <a:gd name="connsiteY112" fmla="*/ 1846094 h 4440737"/>
              <a:gd name="connsiteX113" fmla="*/ 0 w 3899238"/>
              <a:gd name="connsiteY113" fmla="*/ 1794683 h 4440737"/>
              <a:gd name="connsiteX114" fmla="*/ 4821 w 3899238"/>
              <a:gd name="connsiteY114" fmla="*/ 1743274 h 4440737"/>
              <a:gd name="connsiteX115" fmla="*/ 17674 w 3899238"/>
              <a:gd name="connsiteY115" fmla="*/ 1693470 h 4440737"/>
              <a:gd name="connsiteX116" fmla="*/ 36952 w 3899238"/>
              <a:gd name="connsiteY116" fmla="*/ 1645271 h 4440737"/>
              <a:gd name="connsiteX117" fmla="*/ 61052 w 3899238"/>
              <a:gd name="connsiteY117" fmla="*/ 1595468 h 4440737"/>
              <a:gd name="connsiteX118" fmla="*/ 88364 w 3899238"/>
              <a:gd name="connsiteY118" fmla="*/ 1548875 h 4440737"/>
              <a:gd name="connsiteX119" fmla="*/ 117281 w 3899238"/>
              <a:gd name="connsiteY119" fmla="*/ 1500679 h 4440737"/>
              <a:gd name="connsiteX120" fmla="*/ 144595 w 3899238"/>
              <a:gd name="connsiteY120" fmla="*/ 1452481 h 4440737"/>
              <a:gd name="connsiteX121" fmla="*/ 168693 w 3899238"/>
              <a:gd name="connsiteY121" fmla="*/ 1404284 h 4440737"/>
              <a:gd name="connsiteX122" fmla="*/ 187972 w 3899238"/>
              <a:gd name="connsiteY122" fmla="*/ 1357691 h 4440737"/>
              <a:gd name="connsiteX123" fmla="*/ 200826 w 3899238"/>
              <a:gd name="connsiteY123" fmla="*/ 1307887 h 4440737"/>
              <a:gd name="connsiteX124" fmla="*/ 207252 w 3899238"/>
              <a:gd name="connsiteY124" fmla="*/ 1258084 h 4440737"/>
              <a:gd name="connsiteX125" fmla="*/ 207252 w 3899238"/>
              <a:gd name="connsiteY125" fmla="*/ 1205067 h 4440737"/>
              <a:gd name="connsiteX126" fmla="*/ 204038 w 3899238"/>
              <a:gd name="connsiteY126" fmla="*/ 1150442 h 4440737"/>
              <a:gd name="connsiteX127" fmla="*/ 197611 w 3899238"/>
              <a:gd name="connsiteY127" fmla="*/ 1095818 h 4440737"/>
              <a:gd name="connsiteX128" fmla="*/ 189578 w 3899238"/>
              <a:gd name="connsiteY128" fmla="*/ 1041193 h 4440737"/>
              <a:gd name="connsiteX129" fmla="*/ 183152 w 3899238"/>
              <a:gd name="connsiteY129" fmla="*/ 986570 h 4440737"/>
              <a:gd name="connsiteX130" fmla="*/ 178332 w 3899238"/>
              <a:gd name="connsiteY130" fmla="*/ 931946 h 4440737"/>
              <a:gd name="connsiteX131" fmla="*/ 179940 w 3899238"/>
              <a:gd name="connsiteY131" fmla="*/ 880535 h 4440737"/>
              <a:gd name="connsiteX132" fmla="*/ 186366 w 3899238"/>
              <a:gd name="connsiteY132" fmla="*/ 830731 h 4440737"/>
              <a:gd name="connsiteX133" fmla="*/ 200826 w 3899238"/>
              <a:gd name="connsiteY133" fmla="*/ 782532 h 4440737"/>
              <a:gd name="connsiteX134" fmla="*/ 221711 w 3899238"/>
              <a:gd name="connsiteY134" fmla="*/ 742369 h 4440737"/>
              <a:gd name="connsiteX135" fmla="*/ 249022 w 3899238"/>
              <a:gd name="connsiteY135" fmla="*/ 703811 h 4440737"/>
              <a:gd name="connsiteX136" fmla="*/ 281154 w 3899238"/>
              <a:gd name="connsiteY136" fmla="*/ 670071 h 4440737"/>
              <a:gd name="connsiteX137" fmla="*/ 318105 w 3899238"/>
              <a:gd name="connsiteY137" fmla="*/ 636334 h 4440737"/>
              <a:gd name="connsiteX138" fmla="*/ 356664 w 3899238"/>
              <a:gd name="connsiteY138" fmla="*/ 605807 h 4440737"/>
              <a:gd name="connsiteX139" fmla="*/ 396829 w 3899238"/>
              <a:gd name="connsiteY139" fmla="*/ 575282 h 4440737"/>
              <a:gd name="connsiteX140" fmla="*/ 436993 w 3899238"/>
              <a:gd name="connsiteY140" fmla="*/ 544757 h 4440737"/>
              <a:gd name="connsiteX141" fmla="*/ 477159 w 3899238"/>
              <a:gd name="connsiteY141" fmla="*/ 514232 h 4440737"/>
              <a:gd name="connsiteX142" fmla="*/ 514110 w 3899238"/>
              <a:gd name="connsiteY142" fmla="*/ 482101 h 4440737"/>
              <a:gd name="connsiteX143" fmla="*/ 546244 w 3899238"/>
              <a:gd name="connsiteY143" fmla="*/ 445150 h 4440737"/>
              <a:gd name="connsiteX144" fmla="*/ 575160 w 3899238"/>
              <a:gd name="connsiteY144" fmla="*/ 409804 h 4440737"/>
              <a:gd name="connsiteX145" fmla="*/ 597652 w 3899238"/>
              <a:gd name="connsiteY145" fmla="*/ 369640 h 4440737"/>
              <a:gd name="connsiteX146" fmla="*/ 616932 w 3899238"/>
              <a:gd name="connsiteY146" fmla="*/ 326262 h 4440737"/>
              <a:gd name="connsiteX147" fmla="*/ 632998 w 3899238"/>
              <a:gd name="connsiteY147" fmla="*/ 279670 h 4440737"/>
              <a:gd name="connsiteX148" fmla="*/ 647457 w 3899238"/>
              <a:gd name="connsiteY148" fmla="*/ 231471 h 4440737"/>
              <a:gd name="connsiteX149" fmla="*/ 660311 w 3899238"/>
              <a:gd name="connsiteY149" fmla="*/ 183274 h 4440737"/>
              <a:gd name="connsiteX150" fmla="*/ 673164 w 3899238"/>
              <a:gd name="connsiteY150" fmla="*/ 133470 h 4440737"/>
              <a:gd name="connsiteX151" fmla="*/ 687623 w 3899238"/>
              <a:gd name="connsiteY151" fmla="*/ 86880 h 4440737"/>
              <a:gd name="connsiteX152" fmla="*/ 703688 w 3899238"/>
              <a:gd name="connsiteY152" fmla="*/ 40287 h 444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3899238" h="4440737">
                <a:moveTo>
                  <a:pt x="721595" y="0"/>
                </a:moveTo>
                <a:lnTo>
                  <a:pt x="3899238" y="0"/>
                </a:lnTo>
                <a:lnTo>
                  <a:pt x="3899238" y="4005810"/>
                </a:lnTo>
                <a:lnTo>
                  <a:pt x="3870282" y="4043909"/>
                </a:lnTo>
                <a:lnTo>
                  <a:pt x="3839757" y="4084075"/>
                </a:lnTo>
                <a:lnTo>
                  <a:pt x="3809232" y="4122633"/>
                </a:lnTo>
                <a:lnTo>
                  <a:pt x="3775493" y="4159584"/>
                </a:lnTo>
                <a:lnTo>
                  <a:pt x="3741754" y="4191715"/>
                </a:lnTo>
                <a:lnTo>
                  <a:pt x="3703197" y="4219028"/>
                </a:lnTo>
                <a:lnTo>
                  <a:pt x="3663032" y="4239914"/>
                </a:lnTo>
                <a:lnTo>
                  <a:pt x="3614833" y="4254374"/>
                </a:lnTo>
                <a:lnTo>
                  <a:pt x="3565028" y="4260800"/>
                </a:lnTo>
                <a:lnTo>
                  <a:pt x="3513619" y="4262406"/>
                </a:lnTo>
                <a:lnTo>
                  <a:pt x="3458994" y="4257586"/>
                </a:lnTo>
                <a:lnTo>
                  <a:pt x="3404370" y="4251161"/>
                </a:lnTo>
                <a:lnTo>
                  <a:pt x="3349745" y="4243126"/>
                </a:lnTo>
                <a:lnTo>
                  <a:pt x="3295122" y="4236702"/>
                </a:lnTo>
                <a:lnTo>
                  <a:pt x="3240496" y="4233488"/>
                </a:lnTo>
                <a:lnTo>
                  <a:pt x="3187479" y="4233488"/>
                </a:lnTo>
                <a:lnTo>
                  <a:pt x="3137676" y="4239914"/>
                </a:lnTo>
                <a:lnTo>
                  <a:pt x="3086265" y="4252768"/>
                </a:lnTo>
                <a:lnTo>
                  <a:pt x="3039673" y="4272045"/>
                </a:lnTo>
                <a:lnTo>
                  <a:pt x="2991476" y="4297752"/>
                </a:lnTo>
                <a:lnTo>
                  <a:pt x="2943279" y="4323458"/>
                </a:lnTo>
                <a:lnTo>
                  <a:pt x="2895080" y="4352375"/>
                </a:lnTo>
                <a:lnTo>
                  <a:pt x="2848488" y="4379687"/>
                </a:lnTo>
                <a:lnTo>
                  <a:pt x="2798686" y="4403786"/>
                </a:lnTo>
                <a:lnTo>
                  <a:pt x="2750487" y="4423066"/>
                </a:lnTo>
                <a:lnTo>
                  <a:pt x="2700682" y="4435919"/>
                </a:lnTo>
                <a:lnTo>
                  <a:pt x="2649272" y="4440737"/>
                </a:lnTo>
                <a:lnTo>
                  <a:pt x="2597861" y="4435919"/>
                </a:lnTo>
                <a:lnTo>
                  <a:pt x="2548056" y="4423066"/>
                </a:lnTo>
                <a:lnTo>
                  <a:pt x="2499860" y="4403786"/>
                </a:lnTo>
                <a:lnTo>
                  <a:pt x="2450055" y="4379687"/>
                </a:lnTo>
                <a:lnTo>
                  <a:pt x="2403463" y="4352375"/>
                </a:lnTo>
                <a:lnTo>
                  <a:pt x="2355266" y="4323458"/>
                </a:lnTo>
                <a:lnTo>
                  <a:pt x="2307067" y="4297752"/>
                </a:lnTo>
                <a:lnTo>
                  <a:pt x="2258871" y="4272045"/>
                </a:lnTo>
                <a:lnTo>
                  <a:pt x="2210674" y="4252768"/>
                </a:lnTo>
                <a:lnTo>
                  <a:pt x="2160869" y="4239914"/>
                </a:lnTo>
                <a:lnTo>
                  <a:pt x="2111064" y="4233488"/>
                </a:lnTo>
                <a:lnTo>
                  <a:pt x="2058045" y="4233488"/>
                </a:lnTo>
                <a:lnTo>
                  <a:pt x="2003421" y="4236702"/>
                </a:lnTo>
                <a:lnTo>
                  <a:pt x="1948798" y="4243126"/>
                </a:lnTo>
                <a:lnTo>
                  <a:pt x="1894173" y="4251161"/>
                </a:lnTo>
                <a:lnTo>
                  <a:pt x="1839548" y="4257586"/>
                </a:lnTo>
                <a:lnTo>
                  <a:pt x="1784924" y="4262406"/>
                </a:lnTo>
                <a:lnTo>
                  <a:pt x="1733515" y="4260800"/>
                </a:lnTo>
                <a:lnTo>
                  <a:pt x="1683711" y="4254374"/>
                </a:lnTo>
                <a:lnTo>
                  <a:pt x="1635512" y="4239914"/>
                </a:lnTo>
                <a:lnTo>
                  <a:pt x="1595348" y="4219028"/>
                </a:lnTo>
                <a:lnTo>
                  <a:pt x="1556788" y="4191715"/>
                </a:lnTo>
                <a:lnTo>
                  <a:pt x="1523051" y="4159584"/>
                </a:lnTo>
                <a:lnTo>
                  <a:pt x="1489311" y="4122633"/>
                </a:lnTo>
                <a:lnTo>
                  <a:pt x="1458786" y="4084075"/>
                </a:lnTo>
                <a:lnTo>
                  <a:pt x="1428262" y="4043909"/>
                </a:lnTo>
                <a:lnTo>
                  <a:pt x="1397736" y="4003746"/>
                </a:lnTo>
                <a:lnTo>
                  <a:pt x="1367212" y="3965188"/>
                </a:lnTo>
                <a:lnTo>
                  <a:pt x="1335079" y="3928236"/>
                </a:lnTo>
                <a:lnTo>
                  <a:pt x="1298127" y="3896104"/>
                </a:lnTo>
                <a:lnTo>
                  <a:pt x="1262782" y="3867185"/>
                </a:lnTo>
                <a:lnTo>
                  <a:pt x="1222617" y="3844694"/>
                </a:lnTo>
                <a:lnTo>
                  <a:pt x="1179239" y="3825414"/>
                </a:lnTo>
                <a:lnTo>
                  <a:pt x="1132648" y="3809349"/>
                </a:lnTo>
                <a:lnTo>
                  <a:pt x="1084450" y="3794889"/>
                </a:lnTo>
                <a:lnTo>
                  <a:pt x="1036254" y="3782037"/>
                </a:lnTo>
                <a:lnTo>
                  <a:pt x="986449" y="3769183"/>
                </a:lnTo>
                <a:lnTo>
                  <a:pt x="939858" y="3754724"/>
                </a:lnTo>
                <a:lnTo>
                  <a:pt x="893265" y="3738658"/>
                </a:lnTo>
                <a:lnTo>
                  <a:pt x="849889" y="3719378"/>
                </a:lnTo>
                <a:lnTo>
                  <a:pt x="811329" y="3695279"/>
                </a:lnTo>
                <a:lnTo>
                  <a:pt x="775984" y="3666361"/>
                </a:lnTo>
                <a:lnTo>
                  <a:pt x="747067" y="3631017"/>
                </a:lnTo>
                <a:lnTo>
                  <a:pt x="722968" y="3592458"/>
                </a:lnTo>
                <a:lnTo>
                  <a:pt x="703688" y="3549080"/>
                </a:lnTo>
                <a:lnTo>
                  <a:pt x="687623" y="3502490"/>
                </a:lnTo>
                <a:lnTo>
                  <a:pt x="673164" y="3455899"/>
                </a:lnTo>
                <a:lnTo>
                  <a:pt x="660311" y="3406094"/>
                </a:lnTo>
                <a:lnTo>
                  <a:pt x="647457" y="3357897"/>
                </a:lnTo>
                <a:lnTo>
                  <a:pt x="632998" y="3309699"/>
                </a:lnTo>
                <a:lnTo>
                  <a:pt x="616932" y="3263106"/>
                </a:lnTo>
                <a:lnTo>
                  <a:pt x="597652" y="3219728"/>
                </a:lnTo>
                <a:lnTo>
                  <a:pt x="575160" y="3179564"/>
                </a:lnTo>
                <a:lnTo>
                  <a:pt x="546244" y="3144219"/>
                </a:lnTo>
                <a:lnTo>
                  <a:pt x="514110" y="3107267"/>
                </a:lnTo>
                <a:lnTo>
                  <a:pt x="477159" y="3075136"/>
                </a:lnTo>
                <a:lnTo>
                  <a:pt x="436993" y="3044611"/>
                </a:lnTo>
                <a:lnTo>
                  <a:pt x="396829" y="3014086"/>
                </a:lnTo>
                <a:lnTo>
                  <a:pt x="356664" y="2983561"/>
                </a:lnTo>
                <a:lnTo>
                  <a:pt x="318105" y="2953035"/>
                </a:lnTo>
                <a:lnTo>
                  <a:pt x="281154" y="2919298"/>
                </a:lnTo>
                <a:lnTo>
                  <a:pt x="249022" y="2885559"/>
                </a:lnTo>
                <a:lnTo>
                  <a:pt x="221711" y="2847001"/>
                </a:lnTo>
                <a:lnTo>
                  <a:pt x="200826" y="2806837"/>
                </a:lnTo>
                <a:lnTo>
                  <a:pt x="186366" y="2758640"/>
                </a:lnTo>
                <a:lnTo>
                  <a:pt x="179940" y="2708835"/>
                </a:lnTo>
                <a:lnTo>
                  <a:pt x="178332" y="2657422"/>
                </a:lnTo>
                <a:lnTo>
                  <a:pt x="183152" y="2602799"/>
                </a:lnTo>
                <a:lnTo>
                  <a:pt x="189578" y="2548175"/>
                </a:lnTo>
                <a:lnTo>
                  <a:pt x="197611" y="2493550"/>
                </a:lnTo>
                <a:lnTo>
                  <a:pt x="204038" y="2438927"/>
                </a:lnTo>
                <a:lnTo>
                  <a:pt x="207252" y="2384303"/>
                </a:lnTo>
                <a:lnTo>
                  <a:pt x="207252" y="2331284"/>
                </a:lnTo>
                <a:lnTo>
                  <a:pt x="200826" y="2281482"/>
                </a:lnTo>
                <a:lnTo>
                  <a:pt x="187972" y="2231678"/>
                </a:lnTo>
                <a:lnTo>
                  <a:pt x="168693" y="2185085"/>
                </a:lnTo>
                <a:lnTo>
                  <a:pt x="144595" y="2136888"/>
                </a:lnTo>
                <a:lnTo>
                  <a:pt x="117281" y="2088692"/>
                </a:lnTo>
                <a:lnTo>
                  <a:pt x="88364" y="2040493"/>
                </a:lnTo>
                <a:lnTo>
                  <a:pt x="61052" y="1993900"/>
                </a:lnTo>
                <a:lnTo>
                  <a:pt x="36952" y="1944098"/>
                </a:lnTo>
                <a:lnTo>
                  <a:pt x="17674" y="1895899"/>
                </a:lnTo>
                <a:lnTo>
                  <a:pt x="4821" y="1846094"/>
                </a:lnTo>
                <a:lnTo>
                  <a:pt x="0" y="1794683"/>
                </a:lnTo>
                <a:lnTo>
                  <a:pt x="4821" y="1743274"/>
                </a:lnTo>
                <a:lnTo>
                  <a:pt x="17674" y="1693470"/>
                </a:lnTo>
                <a:lnTo>
                  <a:pt x="36952" y="1645271"/>
                </a:lnTo>
                <a:lnTo>
                  <a:pt x="61052" y="1595468"/>
                </a:lnTo>
                <a:lnTo>
                  <a:pt x="88364" y="1548875"/>
                </a:lnTo>
                <a:lnTo>
                  <a:pt x="117281" y="1500679"/>
                </a:lnTo>
                <a:lnTo>
                  <a:pt x="144595" y="1452481"/>
                </a:lnTo>
                <a:lnTo>
                  <a:pt x="168693" y="1404284"/>
                </a:lnTo>
                <a:lnTo>
                  <a:pt x="187972" y="1357691"/>
                </a:lnTo>
                <a:lnTo>
                  <a:pt x="200826" y="1307887"/>
                </a:lnTo>
                <a:lnTo>
                  <a:pt x="207252" y="1258084"/>
                </a:lnTo>
                <a:lnTo>
                  <a:pt x="207252" y="1205067"/>
                </a:lnTo>
                <a:lnTo>
                  <a:pt x="204038" y="1150442"/>
                </a:lnTo>
                <a:lnTo>
                  <a:pt x="197611" y="1095818"/>
                </a:lnTo>
                <a:lnTo>
                  <a:pt x="189578" y="1041193"/>
                </a:lnTo>
                <a:lnTo>
                  <a:pt x="183152" y="986570"/>
                </a:lnTo>
                <a:lnTo>
                  <a:pt x="178332" y="931946"/>
                </a:lnTo>
                <a:lnTo>
                  <a:pt x="179940" y="880535"/>
                </a:lnTo>
                <a:lnTo>
                  <a:pt x="186366" y="830731"/>
                </a:lnTo>
                <a:lnTo>
                  <a:pt x="200826" y="782532"/>
                </a:lnTo>
                <a:lnTo>
                  <a:pt x="221711" y="742369"/>
                </a:lnTo>
                <a:lnTo>
                  <a:pt x="249022" y="703811"/>
                </a:lnTo>
                <a:lnTo>
                  <a:pt x="281154" y="670071"/>
                </a:lnTo>
                <a:lnTo>
                  <a:pt x="318105" y="636334"/>
                </a:lnTo>
                <a:lnTo>
                  <a:pt x="356664" y="605807"/>
                </a:lnTo>
                <a:lnTo>
                  <a:pt x="396829" y="575282"/>
                </a:lnTo>
                <a:lnTo>
                  <a:pt x="436993" y="544757"/>
                </a:lnTo>
                <a:lnTo>
                  <a:pt x="477159" y="514232"/>
                </a:lnTo>
                <a:lnTo>
                  <a:pt x="514110" y="482101"/>
                </a:lnTo>
                <a:lnTo>
                  <a:pt x="546244" y="445150"/>
                </a:lnTo>
                <a:lnTo>
                  <a:pt x="575160" y="409804"/>
                </a:lnTo>
                <a:lnTo>
                  <a:pt x="597652" y="369640"/>
                </a:lnTo>
                <a:lnTo>
                  <a:pt x="616932" y="326262"/>
                </a:lnTo>
                <a:lnTo>
                  <a:pt x="632998" y="279670"/>
                </a:lnTo>
                <a:lnTo>
                  <a:pt x="647457" y="231471"/>
                </a:lnTo>
                <a:lnTo>
                  <a:pt x="660311" y="183274"/>
                </a:lnTo>
                <a:lnTo>
                  <a:pt x="673164" y="133470"/>
                </a:lnTo>
                <a:lnTo>
                  <a:pt x="687623" y="86880"/>
                </a:lnTo>
                <a:lnTo>
                  <a:pt x="703688" y="40287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Imagen 5" descr="Una casa en el campo&#10;&#10;Descripción generada automáticamente">
            <a:extLst>
              <a:ext uri="{FF2B5EF4-FFF2-40B4-BE49-F238E27FC236}">
                <a16:creationId xmlns:a16="http://schemas.microsoft.com/office/drawing/2014/main" id="{105B5F5F-6DC8-4C29-8C36-E4774EC4DC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5" r="23449" b="-1"/>
          <a:stretch/>
        </p:blipFill>
        <p:spPr>
          <a:xfrm>
            <a:off x="8374896" y="-1"/>
            <a:ext cx="3817105" cy="4358732"/>
          </a:xfrm>
          <a:custGeom>
            <a:avLst/>
            <a:gdLst/>
            <a:ahLst/>
            <a:cxnLst/>
            <a:rect l="l" t="t" r="r" b="b"/>
            <a:pathLst>
              <a:path w="3817105" h="4358732">
                <a:moveTo>
                  <a:pt x="736393" y="0"/>
                </a:moveTo>
                <a:lnTo>
                  <a:pt x="3817105" y="0"/>
                </a:lnTo>
                <a:lnTo>
                  <a:pt x="3817105" y="3889118"/>
                </a:lnTo>
                <a:lnTo>
                  <a:pt x="3809451" y="3897920"/>
                </a:lnTo>
                <a:lnTo>
                  <a:pt x="3779873" y="3935283"/>
                </a:lnTo>
                <a:lnTo>
                  <a:pt x="3750294" y="3974202"/>
                </a:lnTo>
                <a:lnTo>
                  <a:pt x="3720715" y="4013123"/>
                </a:lnTo>
                <a:lnTo>
                  <a:pt x="3691137" y="4050486"/>
                </a:lnTo>
                <a:lnTo>
                  <a:pt x="3658443" y="4086293"/>
                </a:lnTo>
                <a:lnTo>
                  <a:pt x="3625750" y="4117428"/>
                </a:lnTo>
                <a:lnTo>
                  <a:pt x="3588389" y="4143894"/>
                </a:lnTo>
                <a:lnTo>
                  <a:pt x="3549469" y="4164133"/>
                </a:lnTo>
                <a:lnTo>
                  <a:pt x="3502765" y="4178144"/>
                </a:lnTo>
                <a:lnTo>
                  <a:pt x="3454504" y="4184371"/>
                </a:lnTo>
                <a:lnTo>
                  <a:pt x="3404689" y="4185928"/>
                </a:lnTo>
                <a:lnTo>
                  <a:pt x="3351757" y="4181257"/>
                </a:lnTo>
                <a:lnTo>
                  <a:pt x="3298827" y="4175031"/>
                </a:lnTo>
                <a:lnTo>
                  <a:pt x="3245895" y="4167246"/>
                </a:lnTo>
                <a:lnTo>
                  <a:pt x="3192965" y="4161020"/>
                </a:lnTo>
                <a:lnTo>
                  <a:pt x="3140033" y="4157905"/>
                </a:lnTo>
                <a:lnTo>
                  <a:pt x="3088660" y="4157905"/>
                </a:lnTo>
                <a:lnTo>
                  <a:pt x="3040401" y="4164133"/>
                </a:lnTo>
                <a:lnTo>
                  <a:pt x="2990584" y="4176588"/>
                </a:lnTo>
                <a:lnTo>
                  <a:pt x="2945436" y="4195268"/>
                </a:lnTo>
                <a:lnTo>
                  <a:pt x="2898733" y="4220178"/>
                </a:lnTo>
                <a:lnTo>
                  <a:pt x="2852031" y="4245087"/>
                </a:lnTo>
                <a:lnTo>
                  <a:pt x="2805326" y="4273108"/>
                </a:lnTo>
                <a:lnTo>
                  <a:pt x="2760179" y="4299574"/>
                </a:lnTo>
                <a:lnTo>
                  <a:pt x="2711919" y="4322926"/>
                </a:lnTo>
                <a:lnTo>
                  <a:pt x="2665215" y="4341608"/>
                </a:lnTo>
                <a:lnTo>
                  <a:pt x="2616954" y="4354063"/>
                </a:lnTo>
                <a:lnTo>
                  <a:pt x="2567139" y="4358732"/>
                </a:lnTo>
                <a:lnTo>
                  <a:pt x="2517322" y="4354063"/>
                </a:lnTo>
                <a:lnTo>
                  <a:pt x="2469061" y="4341608"/>
                </a:lnTo>
                <a:lnTo>
                  <a:pt x="2422358" y="4322926"/>
                </a:lnTo>
                <a:lnTo>
                  <a:pt x="2374097" y="4299574"/>
                </a:lnTo>
                <a:lnTo>
                  <a:pt x="2328950" y="4273108"/>
                </a:lnTo>
                <a:lnTo>
                  <a:pt x="2282247" y="4245087"/>
                </a:lnTo>
                <a:lnTo>
                  <a:pt x="2235543" y="4220178"/>
                </a:lnTo>
                <a:lnTo>
                  <a:pt x="2188840" y="4195268"/>
                </a:lnTo>
                <a:lnTo>
                  <a:pt x="2142137" y="4176588"/>
                </a:lnTo>
                <a:lnTo>
                  <a:pt x="2093877" y="4164133"/>
                </a:lnTo>
                <a:lnTo>
                  <a:pt x="2045616" y="4157905"/>
                </a:lnTo>
                <a:lnTo>
                  <a:pt x="1994241" y="4157905"/>
                </a:lnTo>
                <a:lnTo>
                  <a:pt x="1941311" y="4161020"/>
                </a:lnTo>
                <a:lnTo>
                  <a:pt x="1888381" y="4167246"/>
                </a:lnTo>
                <a:lnTo>
                  <a:pt x="1835449" y="4175031"/>
                </a:lnTo>
                <a:lnTo>
                  <a:pt x="1782517" y="4181257"/>
                </a:lnTo>
                <a:lnTo>
                  <a:pt x="1729587" y="4185928"/>
                </a:lnTo>
                <a:lnTo>
                  <a:pt x="1679772" y="4184371"/>
                </a:lnTo>
                <a:lnTo>
                  <a:pt x="1631511" y="4178144"/>
                </a:lnTo>
                <a:lnTo>
                  <a:pt x="1584807" y="4164133"/>
                </a:lnTo>
                <a:lnTo>
                  <a:pt x="1545888" y="4143894"/>
                </a:lnTo>
                <a:lnTo>
                  <a:pt x="1508524" y="4117428"/>
                </a:lnTo>
                <a:lnTo>
                  <a:pt x="1475833" y="4086293"/>
                </a:lnTo>
                <a:lnTo>
                  <a:pt x="1443139" y="4050486"/>
                </a:lnTo>
                <a:lnTo>
                  <a:pt x="1413561" y="4013123"/>
                </a:lnTo>
                <a:lnTo>
                  <a:pt x="1383982" y="3974202"/>
                </a:lnTo>
                <a:lnTo>
                  <a:pt x="1354403" y="3935283"/>
                </a:lnTo>
                <a:lnTo>
                  <a:pt x="1324825" y="3897920"/>
                </a:lnTo>
                <a:lnTo>
                  <a:pt x="1293688" y="3862114"/>
                </a:lnTo>
                <a:lnTo>
                  <a:pt x="1257882" y="3830977"/>
                </a:lnTo>
                <a:lnTo>
                  <a:pt x="1223632" y="3802954"/>
                </a:lnTo>
                <a:lnTo>
                  <a:pt x="1184713" y="3781161"/>
                </a:lnTo>
                <a:lnTo>
                  <a:pt x="1142680" y="3762479"/>
                </a:lnTo>
                <a:lnTo>
                  <a:pt x="1097534" y="3746911"/>
                </a:lnTo>
                <a:lnTo>
                  <a:pt x="1050829" y="3732900"/>
                </a:lnTo>
                <a:lnTo>
                  <a:pt x="1004127" y="3720445"/>
                </a:lnTo>
                <a:lnTo>
                  <a:pt x="955866" y="3707990"/>
                </a:lnTo>
                <a:lnTo>
                  <a:pt x="910720" y="3693979"/>
                </a:lnTo>
                <a:lnTo>
                  <a:pt x="865572" y="3678411"/>
                </a:lnTo>
                <a:lnTo>
                  <a:pt x="823540" y="3659729"/>
                </a:lnTo>
                <a:lnTo>
                  <a:pt x="786176" y="3636377"/>
                </a:lnTo>
                <a:lnTo>
                  <a:pt x="751927" y="3608355"/>
                </a:lnTo>
                <a:lnTo>
                  <a:pt x="723906" y="3574107"/>
                </a:lnTo>
                <a:lnTo>
                  <a:pt x="700555" y="3536742"/>
                </a:lnTo>
                <a:lnTo>
                  <a:pt x="681873" y="3494708"/>
                </a:lnTo>
                <a:lnTo>
                  <a:pt x="666305" y="3449562"/>
                </a:lnTo>
                <a:lnTo>
                  <a:pt x="652294" y="3404415"/>
                </a:lnTo>
                <a:lnTo>
                  <a:pt x="639839" y="3356154"/>
                </a:lnTo>
                <a:lnTo>
                  <a:pt x="627385" y="3309451"/>
                </a:lnTo>
                <a:lnTo>
                  <a:pt x="613373" y="3262746"/>
                </a:lnTo>
                <a:lnTo>
                  <a:pt x="597806" y="3217598"/>
                </a:lnTo>
                <a:lnTo>
                  <a:pt x="579124" y="3175564"/>
                </a:lnTo>
                <a:lnTo>
                  <a:pt x="557329" y="3136645"/>
                </a:lnTo>
                <a:lnTo>
                  <a:pt x="529308" y="3102395"/>
                </a:lnTo>
                <a:lnTo>
                  <a:pt x="498171" y="3066588"/>
                </a:lnTo>
                <a:lnTo>
                  <a:pt x="462365" y="3035453"/>
                </a:lnTo>
                <a:lnTo>
                  <a:pt x="423445" y="3005874"/>
                </a:lnTo>
                <a:lnTo>
                  <a:pt x="384526" y="2976295"/>
                </a:lnTo>
                <a:lnTo>
                  <a:pt x="345607" y="2946716"/>
                </a:lnTo>
                <a:lnTo>
                  <a:pt x="308243" y="2917136"/>
                </a:lnTo>
                <a:lnTo>
                  <a:pt x="272437" y="2884444"/>
                </a:lnTo>
                <a:lnTo>
                  <a:pt x="241302" y="2851752"/>
                </a:lnTo>
                <a:lnTo>
                  <a:pt x="214838" y="2814388"/>
                </a:lnTo>
                <a:lnTo>
                  <a:pt x="194599" y="2775468"/>
                </a:lnTo>
                <a:lnTo>
                  <a:pt x="180588" y="2728765"/>
                </a:lnTo>
                <a:lnTo>
                  <a:pt x="174361" y="2680504"/>
                </a:lnTo>
                <a:lnTo>
                  <a:pt x="172803" y="2630685"/>
                </a:lnTo>
                <a:lnTo>
                  <a:pt x="177474" y="2577754"/>
                </a:lnTo>
                <a:lnTo>
                  <a:pt x="183701" y="2524824"/>
                </a:lnTo>
                <a:lnTo>
                  <a:pt x="191485" y="2471892"/>
                </a:lnTo>
                <a:lnTo>
                  <a:pt x="197712" y="2418961"/>
                </a:lnTo>
                <a:lnTo>
                  <a:pt x="200827" y="2366031"/>
                </a:lnTo>
                <a:lnTo>
                  <a:pt x="200827" y="2314655"/>
                </a:lnTo>
                <a:lnTo>
                  <a:pt x="194599" y="2266395"/>
                </a:lnTo>
                <a:lnTo>
                  <a:pt x="182145" y="2218134"/>
                </a:lnTo>
                <a:lnTo>
                  <a:pt x="163463" y="2172986"/>
                </a:lnTo>
                <a:lnTo>
                  <a:pt x="140111" y="2126283"/>
                </a:lnTo>
                <a:lnTo>
                  <a:pt x="113645" y="2079579"/>
                </a:lnTo>
                <a:lnTo>
                  <a:pt x="85625" y="2032875"/>
                </a:lnTo>
                <a:lnTo>
                  <a:pt x="59159" y="1987726"/>
                </a:lnTo>
                <a:lnTo>
                  <a:pt x="35806" y="1939467"/>
                </a:lnTo>
                <a:lnTo>
                  <a:pt x="17126" y="1892762"/>
                </a:lnTo>
                <a:lnTo>
                  <a:pt x="4671" y="1844501"/>
                </a:lnTo>
                <a:lnTo>
                  <a:pt x="0" y="1794683"/>
                </a:lnTo>
                <a:lnTo>
                  <a:pt x="4671" y="1744867"/>
                </a:lnTo>
                <a:lnTo>
                  <a:pt x="17126" y="1696606"/>
                </a:lnTo>
                <a:lnTo>
                  <a:pt x="35806" y="1649901"/>
                </a:lnTo>
                <a:lnTo>
                  <a:pt x="59159" y="1601642"/>
                </a:lnTo>
                <a:lnTo>
                  <a:pt x="85625" y="1556494"/>
                </a:lnTo>
                <a:lnTo>
                  <a:pt x="113645" y="1509790"/>
                </a:lnTo>
                <a:lnTo>
                  <a:pt x="140111" y="1463086"/>
                </a:lnTo>
                <a:lnTo>
                  <a:pt x="163463" y="1416383"/>
                </a:lnTo>
                <a:lnTo>
                  <a:pt x="182145" y="1371234"/>
                </a:lnTo>
                <a:lnTo>
                  <a:pt x="194599" y="1322973"/>
                </a:lnTo>
                <a:lnTo>
                  <a:pt x="200827" y="1274714"/>
                </a:lnTo>
                <a:lnTo>
                  <a:pt x="200827" y="1223340"/>
                </a:lnTo>
                <a:lnTo>
                  <a:pt x="197712" y="1170407"/>
                </a:lnTo>
                <a:lnTo>
                  <a:pt x="191485" y="1117477"/>
                </a:lnTo>
                <a:lnTo>
                  <a:pt x="183701" y="1064545"/>
                </a:lnTo>
                <a:lnTo>
                  <a:pt x="177474" y="1011614"/>
                </a:lnTo>
                <a:lnTo>
                  <a:pt x="172803" y="958684"/>
                </a:lnTo>
                <a:lnTo>
                  <a:pt x="174361" y="908866"/>
                </a:lnTo>
                <a:lnTo>
                  <a:pt x="180588" y="860605"/>
                </a:lnTo>
                <a:lnTo>
                  <a:pt x="194599" y="813900"/>
                </a:lnTo>
                <a:lnTo>
                  <a:pt x="214838" y="774981"/>
                </a:lnTo>
                <a:lnTo>
                  <a:pt x="241302" y="737618"/>
                </a:lnTo>
                <a:lnTo>
                  <a:pt x="272437" y="704925"/>
                </a:lnTo>
                <a:lnTo>
                  <a:pt x="308243" y="672233"/>
                </a:lnTo>
                <a:lnTo>
                  <a:pt x="345607" y="642652"/>
                </a:lnTo>
                <a:lnTo>
                  <a:pt x="384526" y="613073"/>
                </a:lnTo>
                <a:lnTo>
                  <a:pt x="423445" y="583494"/>
                </a:lnTo>
                <a:lnTo>
                  <a:pt x="462365" y="553915"/>
                </a:lnTo>
                <a:lnTo>
                  <a:pt x="498171" y="522780"/>
                </a:lnTo>
                <a:lnTo>
                  <a:pt x="529308" y="486973"/>
                </a:lnTo>
                <a:lnTo>
                  <a:pt x="557329" y="452724"/>
                </a:lnTo>
                <a:lnTo>
                  <a:pt x="579124" y="413804"/>
                </a:lnTo>
                <a:lnTo>
                  <a:pt x="597806" y="371771"/>
                </a:lnTo>
                <a:lnTo>
                  <a:pt x="613373" y="326622"/>
                </a:lnTo>
                <a:lnTo>
                  <a:pt x="627385" y="279917"/>
                </a:lnTo>
                <a:lnTo>
                  <a:pt x="639839" y="233214"/>
                </a:lnTo>
                <a:lnTo>
                  <a:pt x="652294" y="184953"/>
                </a:lnTo>
                <a:lnTo>
                  <a:pt x="666305" y="139807"/>
                </a:lnTo>
                <a:lnTo>
                  <a:pt x="681873" y="94658"/>
                </a:lnTo>
                <a:lnTo>
                  <a:pt x="700555" y="52626"/>
                </a:lnTo>
                <a:lnTo>
                  <a:pt x="723906" y="1526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9586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6ED498-E7F7-4541-9CE4-678B8D6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954923"/>
            <a:ext cx="5875694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spc="800"/>
              <a:t>Seguimos investigando</a:t>
            </a: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8" name="Picture 107" descr="Lupa resalta un rendimiento económico decreciente">
            <a:extLst>
              <a:ext uri="{FF2B5EF4-FFF2-40B4-BE49-F238E27FC236}">
                <a16:creationId xmlns:a16="http://schemas.microsoft.com/office/drawing/2014/main" id="{79BA4C75-7E67-4450-AA60-563F93C6A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0" r="39573" b="-1"/>
          <a:stretch/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32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649A3-B8A2-42A6-A60F-B1A68E20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19" y="890059"/>
            <a:ext cx="11238490" cy="5077882"/>
          </a:xfrm>
        </p:spPr>
        <p:txBody>
          <a:bodyPr>
            <a:normAutofit fontScale="90000"/>
          </a:bodyPr>
          <a:lstStyle/>
          <a:p>
            <a:pPr algn="ctr"/>
            <a:r>
              <a:rPr lang="es-A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 adventista </a:t>
            </a:r>
            <a:br>
              <a:rPr lang="es-A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José de san martín - p7</a:t>
            </a:r>
            <a:br>
              <a:rPr lang="es-A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A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4000" dirty="0">
                <a:solidFill>
                  <a:srgbClr val="F8B3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Participantes:</a:t>
            </a:r>
            <a:br>
              <a:rPr lang="es-A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Encinas, Emanuel Ezequiel</a:t>
            </a:r>
            <a:br>
              <a:rPr lang="es-A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GONZALEZ FAGNANI, Joaquín</a:t>
            </a:r>
            <a:br>
              <a:rPr lang="es-A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A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4000" dirty="0">
                <a:solidFill>
                  <a:srgbClr val="F8B3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curso:</a:t>
            </a:r>
            <a:br>
              <a:rPr lang="es-A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6° año</a:t>
            </a:r>
          </a:p>
        </p:txBody>
      </p:sp>
    </p:spTree>
    <p:extLst>
      <p:ext uri="{BB962C8B-B14F-4D97-AF65-F5344CB8AC3E}">
        <p14:creationId xmlns:p14="http://schemas.microsoft.com/office/powerpoint/2010/main" val="157680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649A3-B8A2-42A6-A60F-B1A68E20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341" y="2497965"/>
            <a:ext cx="11104685" cy="3377086"/>
          </a:xfrm>
        </p:spPr>
        <p:txBody>
          <a:bodyPr/>
          <a:lstStyle/>
          <a:p>
            <a:pPr algn="ctr"/>
            <a:r>
              <a:rPr lang="es-A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Índices de pobreza e indigencia en </a:t>
            </a:r>
            <a:br>
              <a:rPr lang="es-A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Argentina</a:t>
            </a:r>
          </a:p>
        </p:txBody>
      </p:sp>
    </p:spTree>
    <p:extLst>
      <p:ext uri="{BB962C8B-B14F-4D97-AF65-F5344CB8AC3E}">
        <p14:creationId xmlns:p14="http://schemas.microsoft.com/office/powerpoint/2010/main" val="3934522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scala de tiempo&#10;&#10;Descripción generada automáticamente con confianza baja">
            <a:extLst>
              <a:ext uri="{FF2B5EF4-FFF2-40B4-BE49-F238E27FC236}">
                <a16:creationId xmlns:a16="http://schemas.microsoft.com/office/drawing/2014/main" id="{DC30BF37-4F4B-4D09-8349-62F4E2582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68" y="1087040"/>
            <a:ext cx="6472181" cy="571120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7F1A8E2-8B7B-4DD1-AEDA-C87090B33FFB}"/>
              </a:ext>
            </a:extLst>
          </p:cNvPr>
          <p:cNvSpPr txBox="1"/>
          <p:nvPr/>
        </p:nvSpPr>
        <p:spPr>
          <a:xfrm>
            <a:off x="4435833" y="440709"/>
            <a:ext cx="3320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>
                <a:latin typeface="+mj-lt"/>
              </a:rPr>
              <a:t>DATOS DEL INDEC:</a:t>
            </a:r>
          </a:p>
        </p:txBody>
      </p:sp>
    </p:spTree>
    <p:extLst>
      <p:ext uri="{BB962C8B-B14F-4D97-AF65-F5344CB8AC3E}">
        <p14:creationId xmlns:p14="http://schemas.microsoft.com/office/powerpoint/2010/main" val="3375224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2FA31-4E96-4B96-BA35-C69A0A553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437092"/>
            <a:ext cx="10178322" cy="657061"/>
          </a:xfrm>
        </p:spPr>
        <p:txBody>
          <a:bodyPr>
            <a:normAutofit fontScale="90000"/>
          </a:bodyPr>
          <a:lstStyle/>
          <a:p>
            <a:pPr algn="ctr"/>
            <a:r>
              <a:rPr lang="es-AR" sz="4000" b="1" dirty="0"/>
              <a:t>DATOS DEL INDEC:</a:t>
            </a:r>
            <a:br>
              <a:rPr lang="es-AR" sz="4000" b="1" dirty="0"/>
            </a:br>
            <a:endParaRPr lang="es-AR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4F3231-4940-4C6F-8EB8-E12676207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629" y="1094153"/>
            <a:ext cx="4456741" cy="541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3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0916D041-4553-4CDA-B44A-34C763D17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19F5142-8834-455D-AF81-A3C562B69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5668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3F3323E-17FD-41CA-B632-A32DC5EDC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Freeform 6">
            <a:extLst>
              <a:ext uri="{FF2B5EF4-FFF2-40B4-BE49-F238E27FC236}">
                <a16:creationId xmlns:a16="http://schemas.microsoft.com/office/drawing/2014/main" id="{1F0D9B0E-E48B-450C-9134-0435D96D0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02287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F373CB-CB6B-40F0-B04B-1DC56569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50" y="1098388"/>
            <a:ext cx="6648249" cy="43949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spc="800" dirty="0"/>
              <a:t>0 A 14 AÑOS</a:t>
            </a:r>
          </a:p>
        </p:txBody>
      </p:sp>
      <p:pic>
        <p:nvPicPr>
          <p:cNvPr id="30" name="Imagen 29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DF5C87D5-F079-4A38-BCB5-8EB98F0642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272"/>
          <a:stretch/>
        </p:blipFill>
        <p:spPr>
          <a:xfrm>
            <a:off x="7493755" y="79909"/>
            <a:ext cx="4635315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16D041-4553-4CDA-B44A-34C763D17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9F5142-8834-455D-AF81-A3C562B69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5668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F3323E-17FD-41CA-B632-A32DC5EDC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1F0D9B0E-E48B-450C-9134-0435D96D0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02287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5B38FD-88F6-4317-A764-7D8FD208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50" y="1098388"/>
            <a:ext cx="6648249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spc="800" dirty="0"/>
              <a:t>15 A 19</a:t>
            </a:r>
            <a:br>
              <a:rPr lang="en-US" sz="5400" spc="800" dirty="0"/>
            </a:br>
            <a:r>
              <a:rPr lang="en-US" sz="5400" spc="800" dirty="0"/>
              <a:t>AÑOS</a:t>
            </a:r>
          </a:p>
        </p:txBody>
      </p:sp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72EF7732-9162-4013-8BBF-6146ED5892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r="3612"/>
          <a:stretch/>
        </p:blipFill>
        <p:spPr>
          <a:xfrm>
            <a:off x="7556684" y="10"/>
            <a:ext cx="4635315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3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7" name="Rectangle 28">
            <a:extLst>
              <a:ext uri="{FF2B5EF4-FFF2-40B4-BE49-F238E27FC236}">
                <a16:creationId xmlns:a16="http://schemas.microsoft.com/office/drawing/2014/main" id="{D2932E9C-BCE7-4564-84F6-CBA75E8B0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AFC7A8FD-E375-431A-898D-F728F0948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5668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C621E2-C9A1-42DB-B77B-FDEC40996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B85FBED9-5297-4759-B2C0-B6C973023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02287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3334F8-6191-4FDE-AA99-C44DA20A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50" y="1098388"/>
            <a:ext cx="6648249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spc="800" dirty="0"/>
              <a:t>30 A 64</a:t>
            </a:r>
            <a:br>
              <a:rPr lang="en-US" sz="5400" spc="800" dirty="0"/>
            </a:br>
            <a:r>
              <a:rPr lang="en-US" sz="5400" spc="800" dirty="0"/>
              <a:t> AÑOS</a:t>
            </a:r>
          </a:p>
        </p:txBody>
      </p:sp>
      <p:pic>
        <p:nvPicPr>
          <p:cNvPr id="7" name="Imagen 6" descr="Mapa&#10;&#10;Descripción generada automáticamente">
            <a:extLst>
              <a:ext uri="{FF2B5EF4-FFF2-40B4-BE49-F238E27FC236}">
                <a16:creationId xmlns:a16="http://schemas.microsoft.com/office/drawing/2014/main" id="{24189A5C-A619-4C35-8990-D18006408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685" y="0"/>
            <a:ext cx="4635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5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916D041-4553-4CDA-B44A-34C763D17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9F5142-8834-455D-AF81-A3C562B69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5668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F3323E-17FD-41CA-B632-A32DC5EDC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1F0D9B0E-E48B-450C-9134-0435D96D0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02287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1F84BA-DC33-4CA7-80BB-40CB478B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50" y="1098388"/>
            <a:ext cx="6648249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spc="800" dirty="0"/>
              <a:t>65 AÑOS EN ADELANTE</a:t>
            </a:r>
          </a:p>
        </p:txBody>
      </p:sp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9065BC03-0C02-4CB1-A707-211F028745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r="3415"/>
          <a:stretch/>
        </p:blipFill>
        <p:spPr>
          <a:xfrm>
            <a:off x="7556684" y="10"/>
            <a:ext cx="4635315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9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154</TotalTime>
  <Words>84</Words>
  <Application>Microsoft Office PowerPoint</Application>
  <PresentationFormat>Panorámica</PresentationFormat>
  <Paragraphs>11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Impact</vt:lpstr>
      <vt:lpstr>Distintivo</vt:lpstr>
      <vt:lpstr>Come bien, vive bien</vt:lpstr>
      <vt:lpstr>Escuela adventista  general José de san martín - p7  Participantes: Encinas, Emanuel Ezequiel GONZALEZ FAGNANI, Joaquín  curso: 6° año</vt:lpstr>
      <vt:lpstr>Índices de pobreza e indigencia en  la Argentina</vt:lpstr>
      <vt:lpstr>Presentación de PowerPoint</vt:lpstr>
      <vt:lpstr>DATOS DEL INDEC: </vt:lpstr>
      <vt:lpstr>0 A 14 AÑOS</vt:lpstr>
      <vt:lpstr>15 A 19 AÑOS</vt:lpstr>
      <vt:lpstr>30 A 64  AÑOS</vt:lpstr>
      <vt:lpstr>65 AÑOS EN ADELANTE</vt:lpstr>
      <vt:lpstr>Presentación de PowerPoint</vt:lpstr>
      <vt:lpstr>Imágenes DEL Salitral de Santa Rosa  </vt:lpstr>
      <vt:lpstr>Seguimos investigando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bien, vive bien</dc:title>
  <dc:creator>Emi y Gus</dc:creator>
  <cp:lastModifiedBy>Emi y Gus</cp:lastModifiedBy>
  <cp:revision>8</cp:revision>
  <dcterms:created xsi:type="dcterms:W3CDTF">2021-09-22T14:14:39Z</dcterms:created>
  <dcterms:modified xsi:type="dcterms:W3CDTF">2021-09-22T19:13:06Z</dcterms:modified>
</cp:coreProperties>
</file>