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EA013FA-BF82-4319-8C17-90B9FCCB0DA7}" type="datetimeFigureOut">
              <a:rPr lang="es-AR" smtClean="0"/>
              <a:t>16/09/2021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2623F7-4136-4CD5-B493-F10B4C273587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07368"/>
          </a:xfrm>
        </p:spPr>
        <p:txBody>
          <a:bodyPr/>
          <a:lstStyle/>
          <a:p>
            <a:r>
              <a:rPr lang="es-AR" dirty="0" smtClean="0"/>
              <a:t>Mariana la vaca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47864" y="1628800"/>
            <a:ext cx="5114778" cy="2757432"/>
          </a:xfrm>
        </p:spPr>
        <p:txBody>
          <a:bodyPr/>
          <a:lstStyle/>
          <a:p>
            <a:pPr algn="l"/>
            <a:r>
              <a:rPr lang="es-AR" b="1" u="sng" dirty="0"/>
              <a:t>AREA:</a:t>
            </a:r>
            <a:r>
              <a:rPr lang="es-AR" dirty="0"/>
              <a:t> Ciencias Sociales</a:t>
            </a:r>
          </a:p>
          <a:p>
            <a:pPr algn="l"/>
            <a:r>
              <a:rPr lang="es-AR" b="1" u="sng" dirty="0"/>
              <a:t>GRADO:</a:t>
            </a:r>
            <a:r>
              <a:rPr lang="es-AR" dirty="0"/>
              <a:t> 1° </a:t>
            </a:r>
            <a:r>
              <a:rPr lang="es-AR" dirty="0" smtClean="0"/>
              <a:t>A 16 alumnos</a:t>
            </a:r>
            <a:endParaRPr lang="es-AR" dirty="0"/>
          </a:p>
          <a:p>
            <a:pPr algn="l"/>
            <a:r>
              <a:rPr lang="es-AR" b="1" u="sng" dirty="0"/>
              <a:t>DOCENTE</a:t>
            </a:r>
            <a:r>
              <a:rPr lang="es-AR" b="1" u="sng" dirty="0" smtClean="0"/>
              <a:t>: </a:t>
            </a:r>
            <a:r>
              <a:rPr lang="es-AR" dirty="0" err="1" smtClean="0"/>
              <a:t>Holzmann</a:t>
            </a:r>
            <a:r>
              <a:rPr lang="es-AR" dirty="0" smtClean="0"/>
              <a:t> </a:t>
            </a:r>
            <a:r>
              <a:rPr lang="es-AR" dirty="0"/>
              <a:t>Carolina</a:t>
            </a:r>
          </a:p>
          <a:p>
            <a:pPr algn="l"/>
            <a:r>
              <a:rPr lang="es-AR" dirty="0" smtClean="0"/>
              <a:t>ESCUELA N°91</a:t>
            </a:r>
          </a:p>
          <a:p>
            <a:pPr algn="l"/>
            <a:r>
              <a:rPr lang="es-AR" u="sng" dirty="0" smtClean="0"/>
              <a:t>LOCALIDAD: </a:t>
            </a:r>
            <a:r>
              <a:rPr lang="es-AR" dirty="0" smtClean="0"/>
              <a:t>MIGUEL RIGLOS</a:t>
            </a:r>
          </a:p>
          <a:p>
            <a:pPr algn="l"/>
            <a:r>
              <a:rPr lang="es-AR" u="sng" dirty="0" smtClean="0"/>
              <a:t>PROVINCIA: </a:t>
            </a:r>
            <a:r>
              <a:rPr lang="es-AR" dirty="0" smtClean="0"/>
              <a:t>LA PAMPA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0"/>
          <a:stretch/>
        </p:blipFill>
        <p:spPr>
          <a:xfrm>
            <a:off x="0" y="4365105"/>
            <a:ext cx="264214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 smtClean="0"/>
              <a:t>PREGUNTA INICIAL: </a:t>
            </a:r>
            <a:r>
              <a:rPr lang="es-AR" dirty="0" smtClean="0">
                <a:solidFill>
                  <a:schemeClr val="bg1"/>
                </a:solidFill>
              </a:rPr>
              <a:t>¿LAS VACAS PONEN HUEVOS?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Para comenzar escuchamos y vimos esta historia!!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4 Marcador de posición de imagen" descr="La vaca que puso un huevo [Español]: 072 (Cofre encantado) : Cutbill, Andy,  MORAN ORTI, JOSE: Amazon.es: Libros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" b="2489"/>
          <a:stretch>
            <a:fillRect/>
          </a:stretch>
        </p:blipFill>
        <p:spPr bwMode="auto">
          <a:xfrm>
            <a:off x="611560" y="980728"/>
            <a:ext cx="4320480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4088" y="3212976"/>
            <a:ext cx="3635896" cy="2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CONCLUSIÓN DEL CUENTO: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LAS </a:t>
            </a:r>
            <a:r>
              <a:rPr lang="es-AR" dirty="0" smtClean="0"/>
              <a:t>VACAS NO PONEN HUEVOS.</a:t>
            </a:r>
          </a:p>
          <a:p>
            <a:r>
              <a:rPr lang="es-AR" dirty="0" smtClean="0"/>
              <a:t>LAS VACAS TIENEN TERNERITOS DESDE LA PANZA.</a:t>
            </a:r>
          </a:p>
          <a:p>
            <a:r>
              <a:rPr lang="es-AR" dirty="0" smtClean="0"/>
              <a:t>LAS GALLINAS SON AMIGAS DE LA VACA.</a:t>
            </a:r>
          </a:p>
          <a:p>
            <a:r>
              <a:rPr lang="es-AR" dirty="0" smtClean="0"/>
              <a:t>LA VACA NOS DA LA LECHE.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2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¿CÓMO HACEMOS PARA SACARLE LA LECHE A LA VACA?</a:t>
            </a:r>
            <a:br>
              <a:rPr lang="es-AR" dirty="0" smtClean="0"/>
            </a:br>
            <a:r>
              <a:rPr lang="es-AR" dirty="0" smtClean="0"/>
              <a:t>VEMOS </a:t>
            </a:r>
            <a:r>
              <a:rPr lang="es-AR" dirty="0" smtClean="0"/>
              <a:t>EL VIDEO DE ORDEÑE</a:t>
            </a:r>
            <a:endParaRPr lang="es-AR" dirty="0"/>
          </a:p>
        </p:txBody>
      </p:sp>
      <p:pic>
        <p:nvPicPr>
          <p:cNvPr id="4" name="3 Marcador de contenido" descr="Leche al Pie de la Vaca - YouTub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7239000" cy="407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4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AHORA LES TOCÓ A ELLOS/AS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BURBUJA 1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AR" dirty="0" smtClean="0"/>
              <a:t>BURBUJA 2</a:t>
            </a:r>
            <a:endParaRPr lang="es-AR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" y="1711325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7328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5520" y="116632"/>
            <a:ext cx="5897880" cy="1173480"/>
          </a:xfrm>
        </p:spPr>
        <p:txBody>
          <a:bodyPr/>
          <a:lstStyle/>
          <a:p>
            <a:r>
              <a:rPr lang="es-AR" dirty="0"/>
              <a:t>¿</a:t>
            </a:r>
            <a:r>
              <a:rPr lang="es-AR" dirty="0" smtClean="0"/>
              <a:t>qué podemos hacer con la leche?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27984" y="3861049"/>
            <a:ext cx="3521616" cy="2376263"/>
          </a:xfrm>
        </p:spPr>
        <p:txBody>
          <a:bodyPr/>
          <a:lstStyle/>
          <a:p>
            <a:pPr algn="ctr"/>
            <a:r>
              <a:rPr lang="es-AR" dirty="0" smtClean="0"/>
              <a:t>ESCUCHAMOS LA CANCIÓN.</a:t>
            </a:r>
          </a:p>
          <a:p>
            <a:pPr algn="ctr"/>
            <a:r>
              <a:rPr lang="es-AR" dirty="0" smtClean="0"/>
              <a:t>«SEÑORA VACA»</a:t>
            </a:r>
          </a:p>
          <a:p>
            <a:pPr algn="ctr"/>
            <a:r>
              <a:rPr lang="es-AR" dirty="0" smtClean="0"/>
              <a:t>Y DESDE ALLÍ PUDIMOS REALIZAR LA LÁMINA CLASIFICANDO ALIMENTOS QUE DERIVAN O SE HACEN CON LECHE Y LOS QUE NO.</a:t>
            </a:r>
          </a:p>
          <a:p>
            <a:pPr algn="ctr"/>
            <a:r>
              <a:rPr lang="es-AR" dirty="0" smtClean="0"/>
              <a:t>LUEGO ESCRIBIMOS LAS LISTA CON SUS ESCRITURAS.</a:t>
            </a:r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700418" cy="2081485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779912" cy="212620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3861049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CIRCUITO PRODUCTIVO DE LA LECHE 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5877272"/>
            <a:ext cx="7056784" cy="720080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PRIMERO DE MANERA ORAL, LUEGO CON UNA SECUENCIA DE IMÁGENES TRABAJAMOS EL CIRCUITO QUE REALIZA LA LECHE DESDE QUE SALE DE LA VACA HASTA QUE LLEGA A CASA.</a:t>
            </a:r>
            <a:endParaRPr lang="es-AR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5"/>
            <a:ext cx="7056784" cy="3969439"/>
          </a:xfrm>
        </p:spPr>
      </p:pic>
    </p:spTree>
    <p:extLst>
      <p:ext uri="{BB962C8B-B14F-4D97-AF65-F5344CB8AC3E}">
        <p14:creationId xmlns:p14="http://schemas.microsoft.com/office/powerpoint/2010/main" val="2120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PARA CONCLUIR FABRICAMOS</a:t>
            </a:r>
            <a:br>
              <a:rPr lang="es-AR" dirty="0" smtClean="0"/>
            </a:br>
            <a:r>
              <a:rPr lang="es-AR" dirty="0" smtClean="0"/>
              <a:t>DULCE DE LECHE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COMENZAMOS LA PREPARACIÓN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AR" dirty="0" smtClean="0"/>
              <a:t>RECIÉN TERMINADO</a:t>
            </a:r>
            <a:endParaRPr lang="es-AR" dirty="0"/>
          </a:p>
        </p:txBody>
      </p:sp>
      <p:pic>
        <p:nvPicPr>
          <p:cNvPr id="15" name="14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7919" y="2496899"/>
            <a:ext cx="3968442" cy="2232248"/>
          </a:xfrm>
        </p:spPr>
      </p:pic>
      <p:pic>
        <p:nvPicPr>
          <p:cNvPr id="14" name="13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" y="1711325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28724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Personalizad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178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Opulento</vt:lpstr>
      <vt:lpstr>Mariana la vaca</vt:lpstr>
      <vt:lpstr>PREGUNTA INICIAL: ¿LAS VACAS PONEN HUEVOS? Para comenzar escuchamos y vimos esta historia!!</vt:lpstr>
      <vt:lpstr>CONCLUSIÓN DEL CUENTO: </vt:lpstr>
      <vt:lpstr>¿CÓMO HACEMOS PARA SACARLE LA LECHE A LA VACA? VEMOS EL VIDEO DE ORDEÑE</vt:lpstr>
      <vt:lpstr>AHORA LES TOCÓ A ELLOS/AS</vt:lpstr>
      <vt:lpstr>¿qué podemos hacer con la leche?</vt:lpstr>
      <vt:lpstr>CIRCUITO PRODUCTIVO DE LA LECHE </vt:lpstr>
      <vt:lpstr>PARA CONCLUIR FABRICAMOS DULCE DE LECHE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Mariana la vaca</dc:title>
  <dc:creator>Lucy</dc:creator>
  <cp:lastModifiedBy>Lucy</cp:lastModifiedBy>
  <cp:revision>5</cp:revision>
  <dcterms:created xsi:type="dcterms:W3CDTF">2021-09-14T03:59:03Z</dcterms:created>
  <dcterms:modified xsi:type="dcterms:W3CDTF">2021-09-17T03:05:43Z</dcterms:modified>
</cp:coreProperties>
</file>