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8" r:id="rId3"/>
    <p:sldId id="262" r:id="rId4"/>
    <p:sldId id="257" r:id="rId5"/>
    <p:sldId id="261" r:id="rId6"/>
    <p:sldId id="259" r:id="rId7"/>
    <p:sldId id="263" r:id="rId8"/>
    <p:sldId id="260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7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32DC38-07F5-4942-8D90-AB11DE44D3B9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ED848CA-0394-43F4-ABEA-AC0C47B68341}">
      <dgm:prSet phldrT="[Texto]"/>
      <dgm:spPr/>
      <dgm:t>
        <a:bodyPr/>
        <a:lstStyle/>
        <a:p>
          <a:r>
            <a:rPr lang="es-ES" dirty="0" smtClean="0"/>
            <a:t>Inglés</a:t>
          </a:r>
          <a:endParaRPr lang="es-ES" dirty="0"/>
        </a:p>
      </dgm:t>
    </dgm:pt>
    <dgm:pt modelId="{B59D11B9-43C6-4DB7-B57B-DA97B8941970}" type="parTrans" cxnId="{0A5066D3-5AC8-439A-B5EF-C7CB8387425C}">
      <dgm:prSet/>
      <dgm:spPr/>
      <dgm:t>
        <a:bodyPr/>
        <a:lstStyle/>
        <a:p>
          <a:endParaRPr lang="es-ES"/>
        </a:p>
      </dgm:t>
    </dgm:pt>
    <dgm:pt modelId="{25314F8E-E85F-4CBC-989B-132DBE1550BA}" type="sibTrans" cxnId="{0A5066D3-5AC8-439A-B5EF-C7CB8387425C}">
      <dgm:prSet/>
      <dgm:spPr/>
      <dgm:t>
        <a:bodyPr/>
        <a:lstStyle/>
        <a:p>
          <a:endParaRPr lang="es-ES"/>
        </a:p>
      </dgm:t>
    </dgm:pt>
    <dgm:pt modelId="{2B3750D9-4F04-4793-AD71-B34DF19143CC}">
      <dgm:prSet phldrT="[Texto]"/>
      <dgm:spPr/>
      <dgm:t>
        <a:bodyPr/>
        <a:lstStyle/>
        <a:p>
          <a:r>
            <a:rPr lang="es-ES" dirty="0" smtClean="0"/>
            <a:t>Ciencias Sociales</a:t>
          </a:r>
          <a:endParaRPr lang="es-ES" dirty="0"/>
        </a:p>
      </dgm:t>
    </dgm:pt>
    <dgm:pt modelId="{33A91007-6304-4037-A9F0-CF4AA03620AE}" type="parTrans" cxnId="{ACC87EC9-C162-4ED3-9B24-393218213D88}">
      <dgm:prSet/>
      <dgm:spPr/>
      <dgm:t>
        <a:bodyPr/>
        <a:lstStyle/>
        <a:p>
          <a:endParaRPr lang="es-ES"/>
        </a:p>
      </dgm:t>
    </dgm:pt>
    <dgm:pt modelId="{29A18267-5220-43F9-AB55-3FBF46DAB3FA}" type="sibTrans" cxnId="{ACC87EC9-C162-4ED3-9B24-393218213D88}">
      <dgm:prSet/>
      <dgm:spPr/>
      <dgm:t>
        <a:bodyPr/>
        <a:lstStyle/>
        <a:p>
          <a:endParaRPr lang="es-ES"/>
        </a:p>
      </dgm:t>
    </dgm:pt>
    <dgm:pt modelId="{74ECBE86-52E0-4432-AF0F-F07B9DCADDC8}">
      <dgm:prSet phldrT="[Texto]"/>
      <dgm:spPr/>
      <dgm:t>
        <a:bodyPr/>
        <a:lstStyle/>
        <a:p>
          <a:r>
            <a:rPr lang="es-ES" dirty="0" smtClean="0"/>
            <a:t>ESI</a:t>
          </a:r>
          <a:endParaRPr lang="es-ES" dirty="0"/>
        </a:p>
      </dgm:t>
    </dgm:pt>
    <dgm:pt modelId="{44E4BCB1-B8BE-4533-ACD4-C733853C1B55}" type="parTrans" cxnId="{D0FC66BB-368C-4EF3-A9BB-8324773A4FDA}">
      <dgm:prSet/>
      <dgm:spPr/>
      <dgm:t>
        <a:bodyPr/>
        <a:lstStyle/>
        <a:p>
          <a:endParaRPr lang="es-ES"/>
        </a:p>
      </dgm:t>
    </dgm:pt>
    <dgm:pt modelId="{8E5ED6CA-A02A-4801-A7DC-6CF624D37A05}" type="sibTrans" cxnId="{D0FC66BB-368C-4EF3-A9BB-8324773A4FDA}">
      <dgm:prSet/>
      <dgm:spPr/>
      <dgm:t>
        <a:bodyPr/>
        <a:lstStyle/>
        <a:p>
          <a:endParaRPr lang="es-ES"/>
        </a:p>
      </dgm:t>
    </dgm:pt>
    <dgm:pt modelId="{B3CF4338-F219-4461-85B9-AB7839B9055C}">
      <dgm:prSet phldrT="[Texto]"/>
      <dgm:spPr/>
      <dgm:t>
        <a:bodyPr/>
        <a:lstStyle/>
        <a:p>
          <a:r>
            <a:rPr lang="es-ES" dirty="0" smtClean="0"/>
            <a:t>Lengua</a:t>
          </a:r>
          <a:endParaRPr lang="es-ES" dirty="0"/>
        </a:p>
      </dgm:t>
    </dgm:pt>
    <dgm:pt modelId="{3ECA46D3-68B0-4E51-A0B1-3722C60BC93C}" type="parTrans" cxnId="{A18478B8-1E9D-4494-B199-10833007F278}">
      <dgm:prSet/>
      <dgm:spPr/>
      <dgm:t>
        <a:bodyPr/>
        <a:lstStyle/>
        <a:p>
          <a:endParaRPr lang="es-ES"/>
        </a:p>
      </dgm:t>
    </dgm:pt>
    <dgm:pt modelId="{B214D321-278B-480C-A54D-26C226B7E031}" type="sibTrans" cxnId="{A18478B8-1E9D-4494-B199-10833007F278}">
      <dgm:prSet/>
      <dgm:spPr/>
      <dgm:t>
        <a:bodyPr/>
        <a:lstStyle/>
        <a:p>
          <a:endParaRPr lang="es-ES"/>
        </a:p>
      </dgm:t>
    </dgm:pt>
    <dgm:pt modelId="{E69A1328-4525-449C-98A1-77F899F1B2E3}">
      <dgm:prSet phldrT="[Texto]"/>
      <dgm:spPr/>
      <dgm:t>
        <a:bodyPr/>
        <a:lstStyle/>
        <a:p>
          <a:r>
            <a:rPr lang="es-ES" dirty="0" smtClean="0"/>
            <a:t>Construcción de la ciudadanía</a:t>
          </a:r>
          <a:endParaRPr lang="es-ES" dirty="0"/>
        </a:p>
      </dgm:t>
    </dgm:pt>
    <dgm:pt modelId="{8CBB8F77-3884-4337-9349-003D92CC5712}" type="parTrans" cxnId="{57FEE439-1FAE-463A-A8A5-E5E11F1732E1}">
      <dgm:prSet/>
      <dgm:spPr/>
      <dgm:t>
        <a:bodyPr/>
        <a:lstStyle/>
        <a:p>
          <a:endParaRPr lang="es-ES"/>
        </a:p>
      </dgm:t>
    </dgm:pt>
    <dgm:pt modelId="{83CF357B-966B-410B-8C59-5DDBF368797D}" type="sibTrans" cxnId="{57FEE439-1FAE-463A-A8A5-E5E11F1732E1}">
      <dgm:prSet/>
      <dgm:spPr/>
      <dgm:t>
        <a:bodyPr/>
        <a:lstStyle/>
        <a:p>
          <a:endParaRPr lang="es-ES"/>
        </a:p>
      </dgm:t>
    </dgm:pt>
    <dgm:pt modelId="{E6353B2D-A599-44B8-BDB5-ED2280371C23}">
      <dgm:prSet phldrT="[Texto]"/>
      <dgm:spPr/>
      <dgm:t>
        <a:bodyPr/>
        <a:lstStyle/>
        <a:p>
          <a:r>
            <a:rPr lang="es-ES" dirty="0" smtClean="0"/>
            <a:t>Educación tecnológica</a:t>
          </a:r>
          <a:endParaRPr lang="es-ES" dirty="0"/>
        </a:p>
      </dgm:t>
    </dgm:pt>
    <dgm:pt modelId="{FECEC120-351C-4BF6-895F-DE8D79AE4567}" type="parTrans" cxnId="{B536C8A5-B294-4992-A358-CF1254C1C3C5}">
      <dgm:prSet/>
      <dgm:spPr/>
      <dgm:t>
        <a:bodyPr/>
        <a:lstStyle/>
        <a:p>
          <a:endParaRPr lang="es-ES"/>
        </a:p>
      </dgm:t>
    </dgm:pt>
    <dgm:pt modelId="{44CFE259-B84A-4B84-8A09-9CD5AE27047A}" type="sibTrans" cxnId="{B536C8A5-B294-4992-A358-CF1254C1C3C5}">
      <dgm:prSet/>
      <dgm:spPr/>
      <dgm:t>
        <a:bodyPr/>
        <a:lstStyle/>
        <a:p>
          <a:endParaRPr lang="es-ES"/>
        </a:p>
      </dgm:t>
    </dgm:pt>
    <dgm:pt modelId="{CB254D51-A711-430F-B9F1-FFAAA60B303A}">
      <dgm:prSet phldrT="[Texto]"/>
      <dgm:spPr/>
      <dgm:t>
        <a:bodyPr/>
        <a:lstStyle/>
        <a:p>
          <a:r>
            <a:rPr lang="es-ES" dirty="0" smtClean="0"/>
            <a:t>Matemática</a:t>
          </a:r>
          <a:endParaRPr lang="es-ES" dirty="0"/>
        </a:p>
      </dgm:t>
    </dgm:pt>
    <dgm:pt modelId="{BBC326DD-C22C-4F51-9EE4-9E862D3438AB}" type="parTrans" cxnId="{B679B2A8-0748-4FE2-B9A8-4934B0E1B78A}">
      <dgm:prSet/>
      <dgm:spPr/>
      <dgm:t>
        <a:bodyPr/>
        <a:lstStyle/>
        <a:p>
          <a:endParaRPr lang="es-ES"/>
        </a:p>
      </dgm:t>
    </dgm:pt>
    <dgm:pt modelId="{4DA029DD-D74D-400F-A51D-8709E58B3BD8}" type="sibTrans" cxnId="{B679B2A8-0748-4FE2-B9A8-4934B0E1B78A}">
      <dgm:prSet/>
      <dgm:spPr/>
      <dgm:t>
        <a:bodyPr/>
        <a:lstStyle/>
        <a:p>
          <a:endParaRPr lang="es-ES"/>
        </a:p>
      </dgm:t>
    </dgm:pt>
    <dgm:pt modelId="{D1626EBD-3BC6-4788-BE68-6B63606EF78E}" type="pres">
      <dgm:prSet presAssocID="{4732DC38-07F5-4942-8D90-AB11DE44D3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B8FC5E2-D331-4E98-A2C1-DAD37FB088F1}" type="pres">
      <dgm:prSet presAssocID="{5ED848CA-0394-43F4-ABEA-AC0C47B6834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5D5CA4-A555-46A0-A629-C3601B681783}" type="pres">
      <dgm:prSet presAssocID="{5ED848CA-0394-43F4-ABEA-AC0C47B68341}" presName="spNode" presStyleCnt="0"/>
      <dgm:spPr/>
    </dgm:pt>
    <dgm:pt modelId="{16B96BE6-AB08-48EA-A429-9E1F6B4CFB1A}" type="pres">
      <dgm:prSet presAssocID="{25314F8E-E85F-4CBC-989B-132DBE1550BA}" presName="sibTrans" presStyleLbl="sibTrans1D1" presStyleIdx="0" presStyleCnt="7"/>
      <dgm:spPr/>
      <dgm:t>
        <a:bodyPr/>
        <a:lstStyle/>
        <a:p>
          <a:endParaRPr lang="es-ES"/>
        </a:p>
      </dgm:t>
    </dgm:pt>
    <dgm:pt modelId="{DEE29073-AC59-4B7F-AE33-99E12D5060DE}" type="pres">
      <dgm:prSet presAssocID="{2B3750D9-4F04-4793-AD71-B34DF19143C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67E56D-464C-49C0-BB26-531DAC3493E6}" type="pres">
      <dgm:prSet presAssocID="{2B3750D9-4F04-4793-AD71-B34DF19143CC}" presName="spNode" presStyleCnt="0"/>
      <dgm:spPr/>
    </dgm:pt>
    <dgm:pt modelId="{9094FCE3-8B6F-467C-8376-5A4DBB00C733}" type="pres">
      <dgm:prSet presAssocID="{29A18267-5220-43F9-AB55-3FBF46DAB3FA}" presName="sibTrans" presStyleLbl="sibTrans1D1" presStyleIdx="1" presStyleCnt="7"/>
      <dgm:spPr/>
      <dgm:t>
        <a:bodyPr/>
        <a:lstStyle/>
        <a:p>
          <a:endParaRPr lang="es-ES"/>
        </a:p>
      </dgm:t>
    </dgm:pt>
    <dgm:pt modelId="{5AB18EDF-900D-4D44-8430-0018816D056A}" type="pres">
      <dgm:prSet presAssocID="{74ECBE86-52E0-4432-AF0F-F07B9DCADDC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8003D0-EBCF-4B81-893D-D628A704975A}" type="pres">
      <dgm:prSet presAssocID="{74ECBE86-52E0-4432-AF0F-F07B9DCADDC8}" presName="spNode" presStyleCnt="0"/>
      <dgm:spPr/>
    </dgm:pt>
    <dgm:pt modelId="{8D4E7BE9-E6A8-44F7-A468-87D666E27101}" type="pres">
      <dgm:prSet presAssocID="{8E5ED6CA-A02A-4801-A7DC-6CF624D37A05}" presName="sibTrans" presStyleLbl="sibTrans1D1" presStyleIdx="2" presStyleCnt="7"/>
      <dgm:spPr/>
      <dgm:t>
        <a:bodyPr/>
        <a:lstStyle/>
        <a:p>
          <a:endParaRPr lang="es-ES"/>
        </a:p>
      </dgm:t>
    </dgm:pt>
    <dgm:pt modelId="{EF4C4D28-A1C6-49E7-B5E9-98B4E938A7F0}" type="pres">
      <dgm:prSet presAssocID="{B3CF4338-F219-4461-85B9-AB7839B9055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15C721-3348-4EC3-B9BB-274E94E421BB}" type="pres">
      <dgm:prSet presAssocID="{B3CF4338-F219-4461-85B9-AB7839B9055C}" presName="spNode" presStyleCnt="0"/>
      <dgm:spPr/>
    </dgm:pt>
    <dgm:pt modelId="{75519BEC-EC5E-4CC1-B7B4-C01ADE345D6C}" type="pres">
      <dgm:prSet presAssocID="{B214D321-278B-480C-A54D-26C226B7E031}" presName="sibTrans" presStyleLbl="sibTrans1D1" presStyleIdx="3" presStyleCnt="7"/>
      <dgm:spPr/>
      <dgm:t>
        <a:bodyPr/>
        <a:lstStyle/>
        <a:p>
          <a:endParaRPr lang="es-ES"/>
        </a:p>
      </dgm:t>
    </dgm:pt>
    <dgm:pt modelId="{645E9B65-87EB-4C45-89AE-9D42E8B477BA}" type="pres">
      <dgm:prSet presAssocID="{E69A1328-4525-449C-98A1-77F899F1B2E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46682A-C2A7-4340-8083-9612C0933132}" type="pres">
      <dgm:prSet presAssocID="{E69A1328-4525-449C-98A1-77F899F1B2E3}" presName="spNode" presStyleCnt="0"/>
      <dgm:spPr/>
    </dgm:pt>
    <dgm:pt modelId="{C225D92B-70AA-46AE-9FFA-9D793E8B77FE}" type="pres">
      <dgm:prSet presAssocID="{83CF357B-966B-410B-8C59-5DDBF368797D}" presName="sibTrans" presStyleLbl="sibTrans1D1" presStyleIdx="4" presStyleCnt="7"/>
      <dgm:spPr/>
      <dgm:t>
        <a:bodyPr/>
        <a:lstStyle/>
        <a:p>
          <a:endParaRPr lang="es-ES"/>
        </a:p>
      </dgm:t>
    </dgm:pt>
    <dgm:pt modelId="{EE013BFC-86CF-4CE3-80A7-95E45502BF1A}" type="pres">
      <dgm:prSet presAssocID="{E6353B2D-A599-44B8-BDB5-ED2280371C2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64AC9A-57F3-48BA-9E1C-2CD9D0D8792C}" type="pres">
      <dgm:prSet presAssocID="{E6353B2D-A599-44B8-BDB5-ED2280371C23}" presName="spNode" presStyleCnt="0"/>
      <dgm:spPr/>
    </dgm:pt>
    <dgm:pt modelId="{DBFA61C4-9D25-4FE4-883F-F85CDEBB8C95}" type="pres">
      <dgm:prSet presAssocID="{44CFE259-B84A-4B84-8A09-9CD5AE27047A}" presName="sibTrans" presStyleLbl="sibTrans1D1" presStyleIdx="5" presStyleCnt="7"/>
      <dgm:spPr/>
      <dgm:t>
        <a:bodyPr/>
        <a:lstStyle/>
        <a:p>
          <a:endParaRPr lang="es-ES"/>
        </a:p>
      </dgm:t>
    </dgm:pt>
    <dgm:pt modelId="{C64A56D9-1091-40E6-8950-F569924569DA}" type="pres">
      <dgm:prSet presAssocID="{CB254D51-A711-430F-B9F1-FFAAA60B303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CEBFE8-76C0-4322-BAE0-B292C90EBF6C}" type="pres">
      <dgm:prSet presAssocID="{CB254D51-A711-430F-B9F1-FFAAA60B303A}" presName="spNode" presStyleCnt="0"/>
      <dgm:spPr/>
    </dgm:pt>
    <dgm:pt modelId="{FF090D59-A52F-45C9-AE43-CC18C150B12A}" type="pres">
      <dgm:prSet presAssocID="{4DA029DD-D74D-400F-A51D-8709E58B3BD8}" presName="sibTrans" presStyleLbl="sibTrans1D1" presStyleIdx="6" presStyleCnt="7"/>
      <dgm:spPr/>
      <dgm:t>
        <a:bodyPr/>
        <a:lstStyle/>
        <a:p>
          <a:endParaRPr lang="es-ES"/>
        </a:p>
      </dgm:t>
    </dgm:pt>
  </dgm:ptLst>
  <dgm:cxnLst>
    <dgm:cxn modelId="{A18478B8-1E9D-4494-B199-10833007F278}" srcId="{4732DC38-07F5-4942-8D90-AB11DE44D3B9}" destId="{B3CF4338-F219-4461-85B9-AB7839B9055C}" srcOrd="3" destOrd="0" parTransId="{3ECA46D3-68B0-4E51-A0B1-3722C60BC93C}" sibTransId="{B214D321-278B-480C-A54D-26C226B7E031}"/>
    <dgm:cxn modelId="{87A3060B-9AB6-4680-9EF1-D63E0DC0E5F2}" type="presOf" srcId="{2B3750D9-4F04-4793-AD71-B34DF19143CC}" destId="{DEE29073-AC59-4B7F-AE33-99E12D5060DE}" srcOrd="0" destOrd="0" presId="urn:microsoft.com/office/officeart/2005/8/layout/cycle6"/>
    <dgm:cxn modelId="{B679B2A8-0748-4FE2-B9A8-4934B0E1B78A}" srcId="{4732DC38-07F5-4942-8D90-AB11DE44D3B9}" destId="{CB254D51-A711-430F-B9F1-FFAAA60B303A}" srcOrd="6" destOrd="0" parTransId="{BBC326DD-C22C-4F51-9EE4-9E862D3438AB}" sibTransId="{4DA029DD-D74D-400F-A51D-8709E58B3BD8}"/>
    <dgm:cxn modelId="{57FEE439-1FAE-463A-A8A5-E5E11F1732E1}" srcId="{4732DC38-07F5-4942-8D90-AB11DE44D3B9}" destId="{E69A1328-4525-449C-98A1-77F899F1B2E3}" srcOrd="4" destOrd="0" parTransId="{8CBB8F77-3884-4337-9349-003D92CC5712}" sibTransId="{83CF357B-966B-410B-8C59-5DDBF368797D}"/>
    <dgm:cxn modelId="{E94EDAEA-F912-48CB-A0FF-E4B952B37F76}" type="presOf" srcId="{83CF357B-966B-410B-8C59-5DDBF368797D}" destId="{C225D92B-70AA-46AE-9FFA-9D793E8B77FE}" srcOrd="0" destOrd="0" presId="urn:microsoft.com/office/officeart/2005/8/layout/cycle6"/>
    <dgm:cxn modelId="{9E52D3A3-C699-4B8D-8ABE-51BB999AFF39}" type="presOf" srcId="{4732DC38-07F5-4942-8D90-AB11DE44D3B9}" destId="{D1626EBD-3BC6-4788-BE68-6B63606EF78E}" srcOrd="0" destOrd="0" presId="urn:microsoft.com/office/officeart/2005/8/layout/cycle6"/>
    <dgm:cxn modelId="{C47107C5-B33D-49EF-87B9-B9C1E8EB395B}" type="presOf" srcId="{CB254D51-A711-430F-B9F1-FFAAA60B303A}" destId="{C64A56D9-1091-40E6-8950-F569924569DA}" srcOrd="0" destOrd="0" presId="urn:microsoft.com/office/officeart/2005/8/layout/cycle6"/>
    <dgm:cxn modelId="{D0FC66BB-368C-4EF3-A9BB-8324773A4FDA}" srcId="{4732DC38-07F5-4942-8D90-AB11DE44D3B9}" destId="{74ECBE86-52E0-4432-AF0F-F07B9DCADDC8}" srcOrd="2" destOrd="0" parTransId="{44E4BCB1-B8BE-4533-ACD4-C733853C1B55}" sibTransId="{8E5ED6CA-A02A-4801-A7DC-6CF624D37A05}"/>
    <dgm:cxn modelId="{27685986-0D5F-43BF-A58D-49B593ED5B8A}" type="presOf" srcId="{B214D321-278B-480C-A54D-26C226B7E031}" destId="{75519BEC-EC5E-4CC1-B7B4-C01ADE345D6C}" srcOrd="0" destOrd="0" presId="urn:microsoft.com/office/officeart/2005/8/layout/cycle6"/>
    <dgm:cxn modelId="{ACC87EC9-C162-4ED3-9B24-393218213D88}" srcId="{4732DC38-07F5-4942-8D90-AB11DE44D3B9}" destId="{2B3750D9-4F04-4793-AD71-B34DF19143CC}" srcOrd="1" destOrd="0" parTransId="{33A91007-6304-4037-A9F0-CF4AA03620AE}" sibTransId="{29A18267-5220-43F9-AB55-3FBF46DAB3FA}"/>
    <dgm:cxn modelId="{4010144E-7576-4DA7-98AA-80972AC4404B}" type="presOf" srcId="{74ECBE86-52E0-4432-AF0F-F07B9DCADDC8}" destId="{5AB18EDF-900D-4D44-8430-0018816D056A}" srcOrd="0" destOrd="0" presId="urn:microsoft.com/office/officeart/2005/8/layout/cycle6"/>
    <dgm:cxn modelId="{2AFF66E7-ED57-4D29-9599-A51294D61752}" type="presOf" srcId="{B3CF4338-F219-4461-85B9-AB7839B9055C}" destId="{EF4C4D28-A1C6-49E7-B5E9-98B4E938A7F0}" srcOrd="0" destOrd="0" presId="urn:microsoft.com/office/officeart/2005/8/layout/cycle6"/>
    <dgm:cxn modelId="{3C942FB2-22C3-40A6-8E0E-60549407D273}" type="presOf" srcId="{4DA029DD-D74D-400F-A51D-8709E58B3BD8}" destId="{FF090D59-A52F-45C9-AE43-CC18C150B12A}" srcOrd="0" destOrd="0" presId="urn:microsoft.com/office/officeart/2005/8/layout/cycle6"/>
    <dgm:cxn modelId="{4E2CFD4E-6A3D-46D0-BB2D-ED3A260EF0E1}" type="presOf" srcId="{E69A1328-4525-449C-98A1-77F899F1B2E3}" destId="{645E9B65-87EB-4C45-89AE-9D42E8B477BA}" srcOrd="0" destOrd="0" presId="urn:microsoft.com/office/officeart/2005/8/layout/cycle6"/>
    <dgm:cxn modelId="{28D6FBA6-8B30-4FEC-ABA8-74099EABB8A4}" type="presOf" srcId="{8E5ED6CA-A02A-4801-A7DC-6CF624D37A05}" destId="{8D4E7BE9-E6A8-44F7-A468-87D666E27101}" srcOrd="0" destOrd="0" presId="urn:microsoft.com/office/officeart/2005/8/layout/cycle6"/>
    <dgm:cxn modelId="{8A7333AE-59E9-41E8-89E3-A5FFDC1A2292}" type="presOf" srcId="{E6353B2D-A599-44B8-BDB5-ED2280371C23}" destId="{EE013BFC-86CF-4CE3-80A7-95E45502BF1A}" srcOrd="0" destOrd="0" presId="urn:microsoft.com/office/officeart/2005/8/layout/cycle6"/>
    <dgm:cxn modelId="{0A5066D3-5AC8-439A-B5EF-C7CB8387425C}" srcId="{4732DC38-07F5-4942-8D90-AB11DE44D3B9}" destId="{5ED848CA-0394-43F4-ABEA-AC0C47B68341}" srcOrd="0" destOrd="0" parTransId="{B59D11B9-43C6-4DB7-B57B-DA97B8941970}" sibTransId="{25314F8E-E85F-4CBC-989B-132DBE1550BA}"/>
    <dgm:cxn modelId="{BD58FBBE-0E58-4172-8112-951DCA1F9490}" type="presOf" srcId="{5ED848CA-0394-43F4-ABEA-AC0C47B68341}" destId="{0B8FC5E2-D331-4E98-A2C1-DAD37FB088F1}" srcOrd="0" destOrd="0" presId="urn:microsoft.com/office/officeart/2005/8/layout/cycle6"/>
    <dgm:cxn modelId="{8341438A-4EEF-43EC-91AF-4E062839774F}" type="presOf" srcId="{25314F8E-E85F-4CBC-989B-132DBE1550BA}" destId="{16B96BE6-AB08-48EA-A429-9E1F6B4CFB1A}" srcOrd="0" destOrd="0" presId="urn:microsoft.com/office/officeart/2005/8/layout/cycle6"/>
    <dgm:cxn modelId="{23470455-CC54-4C74-AAAF-3CC4CC2B3055}" type="presOf" srcId="{29A18267-5220-43F9-AB55-3FBF46DAB3FA}" destId="{9094FCE3-8B6F-467C-8376-5A4DBB00C733}" srcOrd="0" destOrd="0" presId="urn:microsoft.com/office/officeart/2005/8/layout/cycle6"/>
    <dgm:cxn modelId="{B536C8A5-B294-4992-A358-CF1254C1C3C5}" srcId="{4732DC38-07F5-4942-8D90-AB11DE44D3B9}" destId="{E6353B2D-A599-44B8-BDB5-ED2280371C23}" srcOrd="5" destOrd="0" parTransId="{FECEC120-351C-4BF6-895F-DE8D79AE4567}" sibTransId="{44CFE259-B84A-4B84-8A09-9CD5AE27047A}"/>
    <dgm:cxn modelId="{9BF889AF-227D-49D9-A935-EEC5E65EACDE}" type="presOf" srcId="{44CFE259-B84A-4B84-8A09-9CD5AE27047A}" destId="{DBFA61C4-9D25-4FE4-883F-F85CDEBB8C95}" srcOrd="0" destOrd="0" presId="urn:microsoft.com/office/officeart/2005/8/layout/cycle6"/>
    <dgm:cxn modelId="{4584AAAC-0F05-41C2-A62C-1BF2A08D03C0}" type="presParOf" srcId="{D1626EBD-3BC6-4788-BE68-6B63606EF78E}" destId="{0B8FC5E2-D331-4E98-A2C1-DAD37FB088F1}" srcOrd="0" destOrd="0" presId="urn:microsoft.com/office/officeart/2005/8/layout/cycle6"/>
    <dgm:cxn modelId="{3BB58029-84E4-4F10-85FC-C5920DC81FF7}" type="presParOf" srcId="{D1626EBD-3BC6-4788-BE68-6B63606EF78E}" destId="{D35D5CA4-A555-46A0-A629-C3601B681783}" srcOrd="1" destOrd="0" presId="urn:microsoft.com/office/officeart/2005/8/layout/cycle6"/>
    <dgm:cxn modelId="{D706CC48-AC6F-4892-9403-9CB6C18B8E3F}" type="presParOf" srcId="{D1626EBD-3BC6-4788-BE68-6B63606EF78E}" destId="{16B96BE6-AB08-48EA-A429-9E1F6B4CFB1A}" srcOrd="2" destOrd="0" presId="urn:microsoft.com/office/officeart/2005/8/layout/cycle6"/>
    <dgm:cxn modelId="{D79C9AA7-F1E1-48F2-9803-384A2D8808EE}" type="presParOf" srcId="{D1626EBD-3BC6-4788-BE68-6B63606EF78E}" destId="{DEE29073-AC59-4B7F-AE33-99E12D5060DE}" srcOrd="3" destOrd="0" presId="urn:microsoft.com/office/officeart/2005/8/layout/cycle6"/>
    <dgm:cxn modelId="{EC256278-89A8-4784-8BE6-437BF8C8346C}" type="presParOf" srcId="{D1626EBD-3BC6-4788-BE68-6B63606EF78E}" destId="{2567E56D-464C-49C0-BB26-531DAC3493E6}" srcOrd="4" destOrd="0" presId="urn:microsoft.com/office/officeart/2005/8/layout/cycle6"/>
    <dgm:cxn modelId="{67F0A71D-20C3-471F-B4A8-42F3BC764DEE}" type="presParOf" srcId="{D1626EBD-3BC6-4788-BE68-6B63606EF78E}" destId="{9094FCE3-8B6F-467C-8376-5A4DBB00C733}" srcOrd="5" destOrd="0" presId="urn:microsoft.com/office/officeart/2005/8/layout/cycle6"/>
    <dgm:cxn modelId="{A45C8BCD-23DE-4150-A199-4FB27BF2C3F3}" type="presParOf" srcId="{D1626EBD-3BC6-4788-BE68-6B63606EF78E}" destId="{5AB18EDF-900D-4D44-8430-0018816D056A}" srcOrd="6" destOrd="0" presId="urn:microsoft.com/office/officeart/2005/8/layout/cycle6"/>
    <dgm:cxn modelId="{49C7F371-ACA3-4248-BB43-16EF74A0C1DB}" type="presParOf" srcId="{D1626EBD-3BC6-4788-BE68-6B63606EF78E}" destId="{4B8003D0-EBCF-4B81-893D-D628A704975A}" srcOrd="7" destOrd="0" presId="urn:microsoft.com/office/officeart/2005/8/layout/cycle6"/>
    <dgm:cxn modelId="{7F2227F3-2900-47C6-8606-29635601FB8B}" type="presParOf" srcId="{D1626EBD-3BC6-4788-BE68-6B63606EF78E}" destId="{8D4E7BE9-E6A8-44F7-A468-87D666E27101}" srcOrd="8" destOrd="0" presId="urn:microsoft.com/office/officeart/2005/8/layout/cycle6"/>
    <dgm:cxn modelId="{B041ED5E-B065-4DCB-A02F-9B416ABA006E}" type="presParOf" srcId="{D1626EBD-3BC6-4788-BE68-6B63606EF78E}" destId="{EF4C4D28-A1C6-49E7-B5E9-98B4E938A7F0}" srcOrd="9" destOrd="0" presId="urn:microsoft.com/office/officeart/2005/8/layout/cycle6"/>
    <dgm:cxn modelId="{3517A6F0-2854-4613-910A-72F7ED91C838}" type="presParOf" srcId="{D1626EBD-3BC6-4788-BE68-6B63606EF78E}" destId="{3715C721-3348-4EC3-B9BB-274E94E421BB}" srcOrd="10" destOrd="0" presId="urn:microsoft.com/office/officeart/2005/8/layout/cycle6"/>
    <dgm:cxn modelId="{345065A7-9894-455E-B445-65BD00B521B4}" type="presParOf" srcId="{D1626EBD-3BC6-4788-BE68-6B63606EF78E}" destId="{75519BEC-EC5E-4CC1-B7B4-C01ADE345D6C}" srcOrd="11" destOrd="0" presId="urn:microsoft.com/office/officeart/2005/8/layout/cycle6"/>
    <dgm:cxn modelId="{771EA6C8-E023-4CE0-B41B-C1C68087A9E1}" type="presParOf" srcId="{D1626EBD-3BC6-4788-BE68-6B63606EF78E}" destId="{645E9B65-87EB-4C45-89AE-9D42E8B477BA}" srcOrd="12" destOrd="0" presId="urn:microsoft.com/office/officeart/2005/8/layout/cycle6"/>
    <dgm:cxn modelId="{B185EF16-349E-4DDA-A34A-F0FAD668E197}" type="presParOf" srcId="{D1626EBD-3BC6-4788-BE68-6B63606EF78E}" destId="{8B46682A-C2A7-4340-8083-9612C0933132}" srcOrd="13" destOrd="0" presId="urn:microsoft.com/office/officeart/2005/8/layout/cycle6"/>
    <dgm:cxn modelId="{2C32AEA6-8E22-40AA-8055-75FCCFA9C0BF}" type="presParOf" srcId="{D1626EBD-3BC6-4788-BE68-6B63606EF78E}" destId="{C225D92B-70AA-46AE-9FFA-9D793E8B77FE}" srcOrd="14" destOrd="0" presId="urn:microsoft.com/office/officeart/2005/8/layout/cycle6"/>
    <dgm:cxn modelId="{AC87F55E-804E-405E-8086-C3880D9F1294}" type="presParOf" srcId="{D1626EBD-3BC6-4788-BE68-6B63606EF78E}" destId="{EE013BFC-86CF-4CE3-80A7-95E45502BF1A}" srcOrd="15" destOrd="0" presId="urn:microsoft.com/office/officeart/2005/8/layout/cycle6"/>
    <dgm:cxn modelId="{2C997860-DDE8-4924-BF7D-21FA367A9EC9}" type="presParOf" srcId="{D1626EBD-3BC6-4788-BE68-6B63606EF78E}" destId="{1F64AC9A-57F3-48BA-9E1C-2CD9D0D8792C}" srcOrd="16" destOrd="0" presId="urn:microsoft.com/office/officeart/2005/8/layout/cycle6"/>
    <dgm:cxn modelId="{5E41F978-272C-4DA5-B1A8-B13B9913DC45}" type="presParOf" srcId="{D1626EBD-3BC6-4788-BE68-6B63606EF78E}" destId="{DBFA61C4-9D25-4FE4-883F-F85CDEBB8C95}" srcOrd="17" destOrd="0" presId="urn:microsoft.com/office/officeart/2005/8/layout/cycle6"/>
    <dgm:cxn modelId="{CE091E50-C46E-4C82-8203-6846568158BA}" type="presParOf" srcId="{D1626EBD-3BC6-4788-BE68-6B63606EF78E}" destId="{C64A56D9-1091-40E6-8950-F569924569DA}" srcOrd="18" destOrd="0" presId="urn:microsoft.com/office/officeart/2005/8/layout/cycle6"/>
    <dgm:cxn modelId="{967435DB-4AA0-4212-9F81-0F0D8785D61D}" type="presParOf" srcId="{D1626EBD-3BC6-4788-BE68-6B63606EF78E}" destId="{82CEBFE8-76C0-4322-BAE0-B292C90EBF6C}" srcOrd="19" destOrd="0" presId="urn:microsoft.com/office/officeart/2005/8/layout/cycle6"/>
    <dgm:cxn modelId="{EE4095B5-E9EA-4C36-A066-6DBA57F36902}" type="presParOf" srcId="{D1626EBD-3BC6-4788-BE68-6B63606EF78E}" destId="{FF090D59-A52F-45C9-AE43-CC18C150B12A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5F05CA-07A4-4987-9979-76E74E1E96C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EFE1547-7814-4B66-BF65-74D564915447}">
      <dgm:prSet phldrT="[Texto]"/>
      <dgm:spPr/>
      <dgm:t>
        <a:bodyPr/>
        <a:lstStyle/>
        <a:p>
          <a:r>
            <a:rPr lang="es-ES" dirty="0" smtClean="0"/>
            <a:t>usos de internet y las redes sociales </a:t>
          </a:r>
          <a:endParaRPr lang="es-ES" dirty="0"/>
        </a:p>
      </dgm:t>
    </dgm:pt>
    <dgm:pt modelId="{C2BA5B68-FC56-4B2C-A322-CA30261C1F72}" type="parTrans" cxnId="{E812CEA0-1C94-44BE-A060-7DFAF568F783}">
      <dgm:prSet/>
      <dgm:spPr/>
      <dgm:t>
        <a:bodyPr/>
        <a:lstStyle/>
        <a:p>
          <a:endParaRPr lang="es-ES"/>
        </a:p>
      </dgm:t>
    </dgm:pt>
    <dgm:pt modelId="{30D81F1B-A496-4E20-B050-DBBB586799B2}" type="sibTrans" cxnId="{E812CEA0-1C94-44BE-A060-7DFAF568F783}">
      <dgm:prSet/>
      <dgm:spPr/>
      <dgm:t>
        <a:bodyPr/>
        <a:lstStyle/>
        <a:p>
          <a:endParaRPr lang="es-ES"/>
        </a:p>
      </dgm:t>
    </dgm:pt>
    <dgm:pt modelId="{8E36E934-986D-4E89-AB6E-EE8230AA9BD1}">
      <dgm:prSet/>
      <dgm:spPr/>
      <dgm:t>
        <a:bodyPr/>
        <a:lstStyle/>
        <a:p>
          <a:r>
            <a:rPr lang="es-ES" smtClean="0"/>
            <a:t>preconceptos respecto de quiénes usan internet y por qué </a:t>
          </a:r>
          <a:endParaRPr lang="es-MX" dirty="0" smtClean="0"/>
        </a:p>
      </dgm:t>
    </dgm:pt>
    <dgm:pt modelId="{B9F9EFF7-B2A8-4F28-9727-A90657F72818}" type="parTrans" cxnId="{B0F3B34D-7AE8-46FE-BC30-69D15CDA7A3A}">
      <dgm:prSet/>
      <dgm:spPr/>
      <dgm:t>
        <a:bodyPr/>
        <a:lstStyle/>
        <a:p>
          <a:endParaRPr lang="es-ES"/>
        </a:p>
      </dgm:t>
    </dgm:pt>
    <dgm:pt modelId="{3345DDF7-6127-4B74-BE38-52B5E6A9978D}" type="sibTrans" cxnId="{B0F3B34D-7AE8-46FE-BC30-69D15CDA7A3A}">
      <dgm:prSet/>
      <dgm:spPr/>
      <dgm:t>
        <a:bodyPr/>
        <a:lstStyle/>
        <a:p>
          <a:endParaRPr lang="es-ES"/>
        </a:p>
      </dgm:t>
    </dgm:pt>
    <dgm:pt modelId="{5E63C014-9AB3-4085-8D1A-7DA45D925310}">
      <dgm:prSet/>
      <dgm:spPr/>
      <dgm:t>
        <a:bodyPr/>
        <a:lstStyle/>
        <a:p>
          <a:r>
            <a:rPr lang="es-ES" smtClean="0"/>
            <a:t>posibles riesgos y peligros </a:t>
          </a:r>
          <a:endParaRPr lang="es-MX" dirty="0" smtClean="0"/>
        </a:p>
      </dgm:t>
    </dgm:pt>
    <dgm:pt modelId="{4852C927-326C-4193-A907-F40FC3EE7FB5}" type="parTrans" cxnId="{F895CE0F-36E2-423A-BB10-8C857B436B24}">
      <dgm:prSet/>
      <dgm:spPr/>
      <dgm:t>
        <a:bodyPr/>
        <a:lstStyle/>
        <a:p>
          <a:endParaRPr lang="es-ES"/>
        </a:p>
      </dgm:t>
    </dgm:pt>
    <dgm:pt modelId="{5372D60A-3900-4144-8B9E-C1B53D10190E}" type="sibTrans" cxnId="{F895CE0F-36E2-423A-BB10-8C857B436B24}">
      <dgm:prSet/>
      <dgm:spPr/>
      <dgm:t>
        <a:bodyPr/>
        <a:lstStyle/>
        <a:p>
          <a:endParaRPr lang="es-ES"/>
        </a:p>
      </dgm:t>
    </dgm:pt>
    <dgm:pt modelId="{D7FA734E-D00D-4841-843D-F766854A679A}">
      <dgm:prSet/>
      <dgm:spPr/>
      <dgm:t>
        <a:bodyPr/>
        <a:lstStyle/>
        <a:p>
          <a:r>
            <a:rPr lang="es-ES" smtClean="0"/>
            <a:t>pautas de interacción </a:t>
          </a:r>
          <a:endParaRPr lang="es-MX" dirty="0" smtClean="0"/>
        </a:p>
      </dgm:t>
    </dgm:pt>
    <dgm:pt modelId="{85B65994-A798-4D57-9594-9A0D70A79462}" type="parTrans" cxnId="{A41175FF-8123-4A5D-BC73-1F45F820DE64}">
      <dgm:prSet/>
      <dgm:spPr/>
      <dgm:t>
        <a:bodyPr/>
        <a:lstStyle/>
        <a:p>
          <a:endParaRPr lang="es-ES"/>
        </a:p>
      </dgm:t>
    </dgm:pt>
    <dgm:pt modelId="{27008A8B-F649-41F4-B481-AF618A81D492}" type="sibTrans" cxnId="{A41175FF-8123-4A5D-BC73-1F45F820DE64}">
      <dgm:prSet/>
      <dgm:spPr/>
      <dgm:t>
        <a:bodyPr/>
        <a:lstStyle/>
        <a:p>
          <a:endParaRPr lang="es-ES"/>
        </a:p>
      </dgm:t>
    </dgm:pt>
    <dgm:pt modelId="{0FC4F747-4C1F-43D7-B0E2-200C0BDE0CB3}">
      <dgm:prSet/>
      <dgm:spPr/>
      <dgm:t>
        <a:bodyPr/>
        <a:lstStyle/>
        <a:p>
          <a:r>
            <a:rPr lang="es-ES" smtClean="0"/>
            <a:t>igualdad de participación en las redes </a:t>
          </a:r>
          <a:endParaRPr lang="es-MX" dirty="0" smtClean="0"/>
        </a:p>
      </dgm:t>
    </dgm:pt>
    <dgm:pt modelId="{A35F31CB-0378-4ECE-8DCD-C4EC18A427B3}" type="parTrans" cxnId="{DE64EE16-A038-4AD4-97B3-BAAA82D1A70C}">
      <dgm:prSet/>
      <dgm:spPr/>
      <dgm:t>
        <a:bodyPr/>
        <a:lstStyle/>
        <a:p>
          <a:endParaRPr lang="es-ES"/>
        </a:p>
      </dgm:t>
    </dgm:pt>
    <dgm:pt modelId="{F2D639B7-EF70-45A9-B11C-8EB32324BE88}" type="sibTrans" cxnId="{DE64EE16-A038-4AD4-97B3-BAAA82D1A70C}">
      <dgm:prSet/>
      <dgm:spPr/>
      <dgm:t>
        <a:bodyPr/>
        <a:lstStyle/>
        <a:p>
          <a:endParaRPr lang="es-ES"/>
        </a:p>
      </dgm:t>
    </dgm:pt>
    <dgm:pt modelId="{047DD18F-257A-40A0-A3A9-293DD5B5DD06}">
      <dgm:prSet/>
      <dgm:spPr/>
      <dgm:t>
        <a:bodyPr/>
        <a:lstStyle/>
        <a:p>
          <a:r>
            <a:rPr lang="es-ES" dirty="0" smtClean="0"/>
            <a:t>características y posibilidades de socialización de textos escritos en papel y textos digitales. </a:t>
          </a:r>
          <a:endParaRPr lang="en-US" dirty="0"/>
        </a:p>
      </dgm:t>
    </dgm:pt>
    <dgm:pt modelId="{9695D50C-3AD8-482E-8C55-B1A6A48E6BCD}" type="parTrans" cxnId="{1DED57BC-3C80-41F2-B6EE-953274255223}">
      <dgm:prSet/>
      <dgm:spPr/>
      <dgm:t>
        <a:bodyPr/>
        <a:lstStyle/>
        <a:p>
          <a:endParaRPr lang="es-ES"/>
        </a:p>
      </dgm:t>
    </dgm:pt>
    <dgm:pt modelId="{9B8109EB-E187-4855-BEEB-6BDAE0E1F3E7}" type="sibTrans" cxnId="{1DED57BC-3C80-41F2-B6EE-953274255223}">
      <dgm:prSet/>
      <dgm:spPr/>
      <dgm:t>
        <a:bodyPr/>
        <a:lstStyle/>
        <a:p>
          <a:endParaRPr lang="es-ES"/>
        </a:p>
      </dgm:t>
    </dgm:pt>
    <dgm:pt modelId="{95752541-AE20-4B3E-9D12-B85C114454A9}" type="pres">
      <dgm:prSet presAssocID="{035F05CA-07A4-4987-9979-76E74E1E96C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B89A3E18-7E56-475A-AA82-3981EE894B11}" type="pres">
      <dgm:prSet presAssocID="{035F05CA-07A4-4987-9979-76E74E1E96C4}" presName="Name1" presStyleCnt="0"/>
      <dgm:spPr/>
    </dgm:pt>
    <dgm:pt modelId="{7D7B12DF-A93F-4AF9-A38D-23D8E44012F7}" type="pres">
      <dgm:prSet presAssocID="{035F05CA-07A4-4987-9979-76E74E1E96C4}" presName="cycle" presStyleCnt="0"/>
      <dgm:spPr/>
    </dgm:pt>
    <dgm:pt modelId="{6D34679B-7C18-42E1-A9E9-E832AD60D571}" type="pres">
      <dgm:prSet presAssocID="{035F05CA-07A4-4987-9979-76E74E1E96C4}" presName="srcNode" presStyleLbl="node1" presStyleIdx="0" presStyleCnt="6"/>
      <dgm:spPr/>
    </dgm:pt>
    <dgm:pt modelId="{F7B7E2D7-0BED-462C-AA6D-48026CD0D5C1}" type="pres">
      <dgm:prSet presAssocID="{035F05CA-07A4-4987-9979-76E74E1E96C4}" presName="conn" presStyleLbl="parChTrans1D2" presStyleIdx="0" presStyleCnt="1"/>
      <dgm:spPr/>
      <dgm:t>
        <a:bodyPr/>
        <a:lstStyle/>
        <a:p>
          <a:endParaRPr lang="es-ES"/>
        </a:p>
      </dgm:t>
    </dgm:pt>
    <dgm:pt modelId="{A21A301E-9DBD-4472-89FB-5DB61012B547}" type="pres">
      <dgm:prSet presAssocID="{035F05CA-07A4-4987-9979-76E74E1E96C4}" presName="extraNode" presStyleLbl="node1" presStyleIdx="0" presStyleCnt="6"/>
      <dgm:spPr/>
    </dgm:pt>
    <dgm:pt modelId="{92CB0385-93D2-427B-ACDB-5A8637D8364A}" type="pres">
      <dgm:prSet presAssocID="{035F05CA-07A4-4987-9979-76E74E1E96C4}" presName="dstNode" presStyleLbl="node1" presStyleIdx="0" presStyleCnt="6"/>
      <dgm:spPr/>
    </dgm:pt>
    <dgm:pt modelId="{ABA2B1A6-7302-4577-93B8-BAD49B094F4F}" type="pres">
      <dgm:prSet presAssocID="{9EFE1547-7814-4B66-BF65-74D56491544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E4F6FE-F5DE-481F-B901-CCF712BEE2A2}" type="pres">
      <dgm:prSet presAssocID="{9EFE1547-7814-4B66-BF65-74D564915447}" presName="accent_1" presStyleCnt="0"/>
      <dgm:spPr/>
    </dgm:pt>
    <dgm:pt modelId="{62648AA1-D99E-496D-B696-3D5A77FB4F88}" type="pres">
      <dgm:prSet presAssocID="{9EFE1547-7814-4B66-BF65-74D564915447}" presName="accentRepeatNode" presStyleLbl="solidFgAcc1" presStyleIdx="0" presStyleCnt="6"/>
      <dgm:spPr/>
    </dgm:pt>
    <dgm:pt modelId="{F02E3AD1-9DD2-432B-8C3C-3D6A6749C9F0}" type="pres">
      <dgm:prSet presAssocID="{8E36E934-986D-4E89-AB6E-EE8230AA9BD1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05B7B2-7EF8-4300-9E2B-B19DA8AE0B9A}" type="pres">
      <dgm:prSet presAssocID="{8E36E934-986D-4E89-AB6E-EE8230AA9BD1}" presName="accent_2" presStyleCnt="0"/>
      <dgm:spPr/>
    </dgm:pt>
    <dgm:pt modelId="{F212CD86-2CCD-41A5-99FC-078B5204E554}" type="pres">
      <dgm:prSet presAssocID="{8E36E934-986D-4E89-AB6E-EE8230AA9BD1}" presName="accentRepeatNode" presStyleLbl="solidFgAcc1" presStyleIdx="1" presStyleCnt="6"/>
      <dgm:spPr/>
    </dgm:pt>
    <dgm:pt modelId="{6E580C6A-3D79-48E3-8CB9-2E1AFEB4D1F0}" type="pres">
      <dgm:prSet presAssocID="{5E63C014-9AB3-4085-8D1A-7DA45D925310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C7A3C4-1630-43A5-A421-713637EEF06D}" type="pres">
      <dgm:prSet presAssocID="{5E63C014-9AB3-4085-8D1A-7DA45D925310}" presName="accent_3" presStyleCnt="0"/>
      <dgm:spPr/>
    </dgm:pt>
    <dgm:pt modelId="{D6FF9BC2-762B-4889-BF88-FCACECA385FB}" type="pres">
      <dgm:prSet presAssocID="{5E63C014-9AB3-4085-8D1A-7DA45D925310}" presName="accentRepeatNode" presStyleLbl="solidFgAcc1" presStyleIdx="2" presStyleCnt="6"/>
      <dgm:spPr/>
    </dgm:pt>
    <dgm:pt modelId="{1D8A8F5C-5BB8-4A61-BCA3-5E5E93A54EB2}" type="pres">
      <dgm:prSet presAssocID="{D7FA734E-D00D-4841-843D-F766854A679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93F84B-2E39-47A9-8D1D-0E02289C4DEB}" type="pres">
      <dgm:prSet presAssocID="{D7FA734E-D00D-4841-843D-F766854A679A}" presName="accent_4" presStyleCnt="0"/>
      <dgm:spPr/>
    </dgm:pt>
    <dgm:pt modelId="{B23365A5-373D-43A8-9847-7DDCC650A50D}" type="pres">
      <dgm:prSet presAssocID="{D7FA734E-D00D-4841-843D-F766854A679A}" presName="accentRepeatNode" presStyleLbl="solidFgAcc1" presStyleIdx="3" presStyleCnt="6"/>
      <dgm:spPr/>
    </dgm:pt>
    <dgm:pt modelId="{E6C8A82B-8CE0-4B14-B583-5419155B75E7}" type="pres">
      <dgm:prSet presAssocID="{0FC4F747-4C1F-43D7-B0E2-200C0BDE0CB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FE242E-F8B6-4C2F-80A1-539D2809F071}" type="pres">
      <dgm:prSet presAssocID="{0FC4F747-4C1F-43D7-B0E2-200C0BDE0CB3}" presName="accent_5" presStyleCnt="0"/>
      <dgm:spPr/>
    </dgm:pt>
    <dgm:pt modelId="{701336E0-4F57-4FF0-8954-D5D2DC9310DB}" type="pres">
      <dgm:prSet presAssocID="{0FC4F747-4C1F-43D7-B0E2-200C0BDE0CB3}" presName="accentRepeatNode" presStyleLbl="solidFgAcc1" presStyleIdx="4" presStyleCnt="6"/>
      <dgm:spPr/>
    </dgm:pt>
    <dgm:pt modelId="{274A9467-E333-4151-AB92-1420C4510120}" type="pres">
      <dgm:prSet presAssocID="{047DD18F-257A-40A0-A3A9-293DD5B5DD0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D98F5C-E1D2-48AE-B852-AFE6D4745B9C}" type="pres">
      <dgm:prSet presAssocID="{047DD18F-257A-40A0-A3A9-293DD5B5DD06}" presName="accent_6" presStyleCnt="0"/>
      <dgm:spPr/>
    </dgm:pt>
    <dgm:pt modelId="{4CCF716F-A0EF-48CF-8B0A-8B7E35E1F137}" type="pres">
      <dgm:prSet presAssocID="{047DD18F-257A-40A0-A3A9-293DD5B5DD06}" presName="accentRepeatNode" presStyleLbl="solidFgAcc1" presStyleIdx="5" presStyleCnt="6"/>
      <dgm:spPr/>
    </dgm:pt>
  </dgm:ptLst>
  <dgm:cxnLst>
    <dgm:cxn modelId="{C8634943-CA88-4AFE-BF60-3796FEB05FEE}" type="presOf" srcId="{9EFE1547-7814-4B66-BF65-74D564915447}" destId="{ABA2B1A6-7302-4577-93B8-BAD49B094F4F}" srcOrd="0" destOrd="0" presId="urn:microsoft.com/office/officeart/2008/layout/VerticalCurvedList"/>
    <dgm:cxn modelId="{340FFFE4-10E6-439E-96C0-6931C472E3C9}" type="presOf" srcId="{5E63C014-9AB3-4085-8D1A-7DA45D925310}" destId="{6E580C6A-3D79-48E3-8CB9-2E1AFEB4D1F0}" srcOrd="0" destOrd="0" presId="urn:microsoft.com/office/officeart/2008/layout/VerticalCurvedList"/>
    <dgm:cxn modelId="{D9B2840B-1F5B-41AC-89DB-C32DE71D0F6A}" type="presOf" srcId="{30D81F1B-A496-4E20-B050-DBBB586799B2}" destId="{F7B7E2D7-0BED-462C-AA6D-48026CD0D5C1}" srcOrd="0" destOrd="0" presId="urn:microsoft.com/office/officeart/2008/layout/VerticalCurvedList"/>
    <dgm:cxn modelId="{B0F3B34D-7AE8-46FE-BC30-69D15CDA7A3A}" srcId="{035F05CA-07A4-4987-9979-76E74E1E96C4}" destId="{8E36E934-986D-4E89-AB6E-EE8230AA9BD1}" srcOrd="1" destOrd="0" parTransId="{B9F9EFF7-B2A8-4F28-9727-A90657F72818}" sibTransId="{3345DDF7-6127-4B74-BE38-52B5E6A9978D}"/>
    <dgm:cxn modelId="{B56E06AE-2FF1-4185-9606-8CF8246D0C26}" type="presOf" srcId="{047DD18F-257A-40A0-A3A9-293DD5B5DD06}" destId="{274A9467-E333-4151-AB92-1420C4510120}" srcOrd="0" destOrd="0" presId="urn:microsoft.com/office/officeart/2008/layout/VerticalCurvedList"/>
    <dgm:cxn modelId="{4842F9E0-DD80-4F92-A638-7C239A2EAC0E}" type="presOf" srcId="{8E36E934-986D-4E89-AB6E-EE8230AA9BD1}" destId="{F02E3AD1-9DD2-432B-8C3C-3D6A6749C9F0}" srcOrd="0" destOrd="0" presId="urn:microsoft.com/office/officeart/2008/layout/VerticalCurvedList"/>
    <dgm:cxn modelId="{DE64EE16-A038-4AD4-97B3-BAAA82D1A70C}" srcId="{035F05CA-07A4-4987-9979-76E74E1E96C4}" destId="{0FC4F747-4C1F-43D7-B0E2-200C0BDE0CB3}" srcOrd="4" destOrd="0" parTransId="{A35F31CB-0378-4ECE-8DCD-C4EC18A427B3}" sibTransId="{F2D639B7-EF70-45A9-B11C-8EB32324BE88}"/>
    <dgm:cxn modelId="{F895CE0F-36E2-423A-BB10-8C857B436B24}" srcId="{035F05CA-07A4-4987-9979-76E74E1E96C4}" destId="{5E63C014-9AB3-4085-8D1A-7DA45D925310}" srcOrd="2" destOrd="0" parTransId="{4852C927-326C-4193-A907-F40FC3EE7FB5}" sibTransId="{5372D60A-3900-4144-8B9E-C1B53D10190E}"/>
    <dgm:cxn modelId="{A41175FF-8123-4A5D-BC73-1F45F820DE64}" srcId="{035F05CA-07A4-4987-9979-76E74E1E96C4}" destId="{D7FA734E-D00D-4841-843D-F766854A679A}" srcOrd="3" destOrd="0" parTransId="{85B65994-A798-4D57-9594-9A0D70A79462}" sibTransId="{27008A8B-F649-41F4-B481-AF618A81D492}"/>
    <dgm:cxn modelId="{D11F0627-76C1-4AEB-A569-E5599F061B54}" type="presOf" srcId="{035F05CA-07A4-4987-9979-76E74E1E96C4}" destId="{95752541-AE20-4B3E-9D12-B85C114454A9}" srcOrd="0" destOrd="0" presId="urn:microsoft.com/office/officeart/2008/layout/VerticalCurvedList"/>
    <dgm:cxn modelId="{E812CEA0-1C94-44BE-A060-7DFAF568F783}" srcId="{035F05CA-07A4-4987-9979-76E74E1E96C4}" destId="{9EFE1547-7814-4B66-BF65-74D564915447}" srcOrd="0" destOrd="0" parTransId="{C2BA5B68-FC56-4B2C-A322-CA30261C1F72}" sibTransId="{30D81F1B-A496-4E20-B050-DBBB586799B2}"/>
    <dgm:cxn modelId="{6C53E5D0-B90E-4834-89E6-48735E87BEBE}" type="presOf" srcId="{D7FA734E-D00D-4841-843D-F766854A679A}" destId="{1D8A8F5C-5BB8-4A61-BCA3-5E5E93A54EB2}" srcOrd="0" destOrd="0" presId="urn:microsoft.com/office/officeart/2008/layout/VerticalCurvedList"/>
    <dgm:cxn modelId="{EB8454E2-D5A2-4A3B-8643-35B8C2F38DB9}" type="presOf" srcId="{0FC4F747-4C1F-43D7-B0E2-200C0BDE0CB3}" destId="{E6C8A82B-8CE0-4B14-B583-5419155B75E7}" srcOrd="0" destOrd="0" presId="urn:microsoft.com/office/officeart/2008/layout/VerticalCurvedList"/>
    <dgm:cxn modelId="{1DED57BC-3C80-41F2-B6EE-953274255223}" srcId="{035F05CA-07A4-4987-9979-76E74E1E96C4}" destId="{047DD18F-257A-40A0-A3A9-293DD5B5DD06}" srcOrd="5" destOrd="0" parTransId="{9695D50C-3AD8-482E-8C55-B1A6A48E6BCD}" sibTransId="{9B8109EB-E187-4855-BEEB-6BDAE0E1F3E7}"/>
    <dgm:cxn modelId="{8105C8DE-578C-485C-8B3D-F181C7F8F529}" type="presParOf" srcId="{95752541-AE20-4B3E-9D12-B85C114454A9}" destId="{B89A3E18-7E56-475A-AA82-3981EE894B11}" srcOrd="0" destOrd="0" presId="urn:microsoft.com/office/officeart/2008/layout/VerticalCurvedList"/>
    <dgm:cxn modelId="{FED1D71E-AE56-4A97-B458-F6AA7335BE9A}" type="presParOf" srcId="{B89A3E18-7E56-475A-AA82-3981EE894B11}" destId="{7D7B12DF-A93F-4AF9-A38D-23D8E44012F7}" srcOrd="0" destOrd="0" presId="urn:microsoft.com/office/officeart/2008/layout/VerticalCurvedList"/>
    <dgm:cxn modelId="{2C51F33C-B9EB-4300-AFD8-D98FA9A8DC97}" type="presParOf" srcId="{7D7B12DF-A93F-4AF9-A38D-23D8E44012F7}" destId="{6D34679B-7C18-42E1-A9E9-E832AD60D571}" srcOrd="0" destOrd="0" presId="urn:microsoft.com/office/officeart/2008/layout/VerticalCurvedList"/>
    <dgm:cxn modelId="{F4A17E49-E137-4692-B768-221C3FF77193}" type="presParOf" srcId="{7D7B12DF-A93F-4AF9-A38D-23D8E44012F7}" destId="{F7B7E2D7-0BED-462C-AA6D-48026CD0D5C1}" srcOrd="1" destOrd="0" presId="urn:microsoft.com/office/officeart/2008/layout/VerticalCurvedList"/>
    <dgm:cxn modelId="{3C6FA1CF-5C17-4EEA-A867-A267425294EF}" type="presParOf" srcId="{7D7B12DF-A93F-4AF9-A38D-23D8E44012F7}" destId="{A21A301E-9DBD-4472-89FB-5DB61012B547}" srcOrd="2" destOrd="0" presId="urn:microsoft.com/office/officeart/2008/layout/VerticalCurvedList"/>
    <dgm:cxn modelId="{95C09D8A-4CB4-4FB4-B97E-3EC329709B74}" type="presParOf" srcId="{7D7B12DF-A93F-4AF9-A38D-23D8E44012F7}" destId="{92CB0385-93D2-427B-ACDB-5A8637D8364A}" srcOrd="3" destOrd="0" presId="urn:microsoft.com/office/officeart/2008/layout/VerticalCurvedList"/>
    <dgm:cxn modelId="{91833C37-E228-4240-8C6A-2BD5D9034A92}" type="presParOf" srcId="{B89A3E18-7E56-475A-AA82-3981EE894B11}" destId="{ABA2B1A6-7302-4577-93B8-BAD49B094F4F}" srcOrd="1" destOrd="0" presId="urn:microsoft.com/office/officeart/2008/layout/VerticalCurvedList"/>
    <dgm:cxn modelId="{E48E8EC0-0A43-4071-B152-3A0D51B6CB2F}" type="presParOf" srcId="{B89A3E18-7E56-475A-AA82-3981EE894B11}" destId="{C1E4F6FE-F5DE-481F-B901-CCF712BEE2A2}" srcOrd="2" destOrd="0" presId="urn:microsoft.com/office/officeart/2008/layout/VerticalCurvedList"/>
    <dgm:cxn modelId="{47DB2C80-9857-4A7D-8A20-87E597C310D3}" type="presParOf" srcId="{C1E4F6FE-F5DE-481F-B901-CCF712BEE2A2}" destId="{62648AA1-D99E-496D-B696-3D5A77FB4F88}" srcOrd="0" destOrd="0" presId="urn:microsoft.com/office/officeart/2008/layout/VerticalCurvedList"/>
    <dgm:cxn modelId="{6FF682EC-DEAC-433B-B0C4-7693ED5BEF26}" type="presParOf" srcId="{B89A3E18-7E56-475A-AA82-3981EE894B11}" destId="{F02E3AD1-9DD2-432B-8C3C-3D6A6749C9F0}" srcOrd="3" destOrd="0" presId="urn:microsoft.com/office/officeart/2008/layout/VerticalCurvedList"/>
    <dgm:cxn modelId="{CA890FE2-28EE-48E8-B942-1EDBB3DBF451}" type="presParOf" srcId="{B89A3E18-7E56-475A-AA82-3981EE894B11}" destId="{B805B7B2-7EF8-4300-9E2B-B19DA8AE0B9A}" srcOrd="4" destOrd="0" presId="urn:microsoft.com/office/officeart/2008/layout/VerticalCurvedList"/>
    <dgm:cxn modelId="{5211E608-66E5-444C-A1CA-F43160CB5188}" type="presParOf" srcId="{B805B7B2-7EF8-4300-9E2B-B19DA8AE0B9A}" destId="{F212CD86-2CCD-41A5-99FC-078B5204E554}" srcOrd="0" destOrd="0" presId="urn:microsoft.com/office/officeart/2008/layout/VerticalCurvedList"/>
    <dgm:cxn modelId="{36E1A69F-E68F-4A6B-81B8-57E553E7627C}" type="presParOf" srcId="{B89A3E18-7E56-475A-AA82-3981EE894B11}" destId="{6E580C6A-3D79-48E3-8CB9-2E1AFEB4D1F0}" srcOrd="5" destOrd="0" presId="urn:microsoft.com/office/officeart/2008/layout/VerticalCurvedList"/>
    <dgm:cxn modelId="{92197FAD-5939-4254-86FD-4E5D8B4DB8D6}" type="presParOf" srcId="{B89A3E18-7E56-475A-AA82-3981EE894B11}" destId="{62C7A3C4-1630-43A5-A421-713637EEF06D}" srcOrd="6" destOrd="0" presId="urn:microsoft.com/office/officeart/2008/layout/VerticalCurvedList"/>
    <dgm:cxn modelId="{25E623D8-C062-4FE7-AB9C-C5E1A921AC71}" type="presParOf" srcId="{62C7A3C4-1630-43A5-A421-713637EEF06D}" destId="{D6FF9BC2-762B-4889-BF88-FCACECA385FB}" srcOrd="0" destOrd="0" presId="urn:microsoft.com/office/officeart/2008/layout/VerticalCurvedList"/>
    <dgm:cxn modelId="{90B64178-9270-4851-BC4D-9A54A7E2E439}" type="presParOf" srcId="{B89A3E18-7E56-475A-AA82-3981EE894B11}" destId="{1D8A8F5C-5BB8-4A61-BCA3-5E5E93A54EB2}" srcOrd="7" destOrd="0" presId="urn:microsoft.com/office/officeart/2008/layout/VerticalCurvedList"/>
    <dgm:cxn modelId="{9C28BFD8-8E3A-418B-B6C2-24D9DCE987E9}" type="presParOf" srcId="{B89A3E18-7E56-475A-AA82-3981EE894B11}" destId="{3993F84B-2E39-47A9-8D1D-0E02289C4DEB}" srcOrd="8" destOrd="0" presId="urn:microsoft.com/office/officeart/2008/layout/VerticalCurvedList"/>
    <dgm:cxn modelId="{E0184BBA-797E-41FB-9BDE-15A112529139}" type="presParOf" srcId="{3993F84B-2E39-47A9-8D1D-0E02289C4DEB}" destId="{B23365A5-373D-43A8-9847-7DDCC650A50D}" srcOrd="0" destOrd="0" presId="urn:microsoft.com/office/officeart/2008/layout/VerticalCurvedList"/>
    <dgm:cxn modelId="{5773C820-968A-4F60-AAD8-C02869A51759}" type="presParOf" srcId="{B89A3E18-7E56-475A-AA82-3981EE894B11}" destId="{E6C8A82B-8CE0-4B14-B583-5419155B75E7}" srcOrd="9" destOrd="0" presId="urn:microsoft.com/office/officeart/2008/layout/VerticalCurvedList"/>
    <dgm:cxn modelId="{7B74A1AB-EBD9-496E-AE1E-B7F1D037BB8D}" type="presParOf" srcId="{B89A3E18-7E56-475A-AA82-3981EE894B11}" destId="{D8FE242E-F8B6-4C2F-80A1-539D2809F071}" srcOrd="10" destOrd="0" presId="urn:microsoft.com/office/officeart/2008/layout/VerticalCurvedList"/>
    <dgm:cxn modelId="{8EF94D39-A1F1-4BDC-A38E-1BD3436BDFD7}" type="presParOf" srcId="{D8FE242E-F8B6-4C2F-80A1-539D2809F071}" destId="{701336E0-4F57-4FF0-8954-D5D2DC9310DB}" srcOrd="0" destOrd="0" presId="urn:microsoft.com/office/officeart/2008/layout/VerticalCurvedList"/>
    <dgm:cxn modelId="{91D3BC12-D9C3-449F-8BC5-9E5997BD9AD1}" type="presParOf" srcId="{B89A3E18-7E56-475A-AA82-3981EE894B11}" destId="{274A9467-E333-4151-AB92-1420C4510120}" srcOrd="11" destOrd="0" presId="urn:microsoft.com/office/officeart/2008/layout/VerticalCurvedList"/>
    <dgm:cxn modelId="{955AB6C9-326A-45F2-AFFF-BF95669B55A9}" type="presParOf" srcId="{B89A3E18-7E56-475A-AA82-3981EE894B11}" destId="{AED98F5C-E1D2-48AE-B852-AFE6D4745B9C}" srcOrd="12" destOrd="0" presId="urn:microsoft.com/office/officeart/2008/layout/VerticalCurvedList"/>
    <dgm:cxn modelId="{E3556D46-5AC7-47CA-A6BD-87C990430F61}" type="presParOf" srcId="{AED98F5C-E1D2-48AE-B852-AFE6D4745B9C}" destId="{4CCF716F-A0EF-48CF-8B0A-8B7E35E1F13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FC5E2-D331-4E98-A2C1-DAD37FB088F1}">
      <dsp:nvSpPr>
        <dsp:cNvPr id="0" name=""/>
        <dsp:cNvSpPr/>
      </dsp:nvSpPr>
      <dsp:spPr>
        <a:xfrm>
          <a:off x="4113025" y="2620"/>
          <a:ext cx="1602976" cy="10419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Inglés</a:t>
          </a:r>
          <a:endParaRPr lang="es-ES" sz="1800" kern="1200" dirty="0"/>
        </a:p>
      </dsp:txBody>
      <dsp:txXfrm>
        <a:off x="4163888" y="53483"/>
        <a:ext cx="1501250" cy="940208"/>
      </dsp:txXfrm>
    </dsp:sp>
    <dsp:sp modelId="{16B96BE6-AB08-48EA-A429-9E1F6B4CFB1A}">
      <dsp:nvSpPr>
        <dsp:cNvPr id="0" name=""/>
        <dsp:cNvSpPr/>
      </dsp:nvSpPr>
      <dsp:spPr>
        <a:xfrm>
          <a:off x="1940205" y="523588"/>
          <a:ext cx="5948617" cy="5948617"/>
        </a:xfrm>
        <a:custGeom>
          <a:avLst/>
          <a:gdLst/>
          <a:ahLst/>
          <a:cxnLst/>
          <a:rect l="0" t="0" r="0" b="0"/>
          <a:pathLst>
            <a:path>
              <a:moveTo>
                <a:pt x="3786411" y="113014"/>
              </a:moveTo>
              <a:arcTo wR="2974308" hR="2974308" stAng="17150711" swAng="1256486"/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29073-AC59-4B7F-AE33-99E12D5060DE}">
      <dsp:nvSpPr>
        <dsp:cNvPr id="0" name=""/>
        <dsp:cNvSpPr/>
      </dsp:nvSpPr>
      <dsp:spPr>
        <a:xfrm>
          <a:off x="6438434" y="1122478"/>
          <a:ext cx="1602976" cy="10419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Ciencias Sociales</a:t>
          </a:r>
          <a:endParaRPr lang="es-ES" sz="1800" kern="1200" dirty="0"/>
        </a:p>
      </dsp:txBody>
      <dsp:txXfrm>
        <a:off x="6489297" y="1173341"/>
        <a:ext cx="1501250" cy="940208"/>
      </dsp:txXfrm>
    </dsp:sp>
    <dsp:sp modelId="{9094FCE3-8B6F-467C-8376-5A4DBB00C733}">
      <dsp:nvSpPr>
        <dsp:cNvPr id="0" name=""/>
        <dsp:cNvSpPr/>
      </dsp:nvSpPr>
      <dsp:spPr>
        <a:xfrm>
          <a:off x="1940205" y="523588"/>
          <a:ext cx="5948617" cy="5948617"/>
        </a:xfrm>
        <a:custGeom>
          <a:avLst/>
          <a:gdLst/>
          <a:ahLst/>
          <a:cxnLst/>
          <a:rect l="0" t="0" r="0" b="0"/>
          <a:pathLst>
            <a:path>
              <a:moveTo>
                <a:pt x="5639665" y="1654313"/>
              </a:moveTo>
              <a:arcTo wR="2974308" hR="2974308" stAng="20019208" swAng="1726263"/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18EDF-900D-4D44-8430-0018816D056A}">
      <dsp:nvSpPr>
        <dsp:cNvPr id="0" name=""/>
        <dsp:cNvSpPr/>
      </dsp:nvSpPr>
      <dsp:spPr>
        <a:xfrm>
          <a:off x="7012762" y="3638775"/>
          <a:ext cx="1602976" cy="10419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ESI</a:t>
          </a:r>
          <a:endParaRPr lang="es-ES" sz="1800" kern="1200" dirty="0"/>
        </a:p>
      </dsp:txBody>
      <dsp:txXfrm>
        <a:off x="7063625" y="3689638"/>
        <a:ext cx="1501250" cy="940208"/>
      </dsp:txXfrm>
    </dsp:sp>
    <dsp:sp modelId="{8D4E7BE9-E6A8-44F7-A468-87D666E27101}">
      <dsp:nvSpPr>
        <dsp:cNvPr id="0" name=""/>
        <dsp:cNvSpPr/>
      </dsp:nvSpPr>
      <dsp:spPr>
        <a:xfrm>
          <a:off x="1940205" y="523588"/>
          <a:ext cx="5948617" cy="5948617"/>
        </a:xfrm>
        <a:custGeom>
          <a:avLst/>
          <a:gdLst/>
          <a:ahLst/>
          <a:cxnLst/>
          <a:rect l="0" t="0" r="0" b="0"/>
          <a:pathLst>
            <a:path>
              <a:moveTo>
                <a:pt x="5698554" y="4168042"/>
              </a:moveTo>
              <a:arcTo wR="2974308" hR="2974308" stAng="1419749" swAng="1358674"/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C4D28-A1C6-49E7-B5E9-98B4E938A7F0}">
      <dsp:nvSpPr>
        <dsp:cNvPr id="0" name=""/>
        <dsp:cNvSpPr/>
      </dsp:nvSpPr>
      <dsp:spPr>
        <a:xfrm>
          <a:off x="5403530" y="5656689"/>
          <a:ext cx="1602976" cy="10419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Lengua</a:t>
          </a:r>
          <a:endParaRPr lang="es-ES" sz="1800" kern="1200" dirty="0"/>
        </a:p>
      </dsp:txBody>
      <dsp:txXfrm>
        <a:off x="5454393" y="5707552"/>
        <a:ext cx="1501250" cy="940208"/>
      </dsp:txXfrm>
    </dsp:sp>
    <dsp:sp modelId="{75519BEC-EC5E-4CC1-B7B4-C01ADE345D6C}">
      <dsp:nvSpPr>
        <dsp:cNvPr id="0" name=""/>
        <dsp:cNvSpPr/>
      </dsp:nvSpPr>
      <dsp:spPr>
        <a:xfrm>
          <a:off x="1940205" y="523588"/>
          <a:ext cx="5948617" cy="5948617"/>
        </a:xfrm>
        <a:custGeom>
          <a:avLst/>
          <a:gdLst/>
          <a:ahLst/>
          <a:cxnLst/>
          <a:rect l="0" t="0" r="0" b="0"/>
          <a:pathLst>
            <a:path>
              <a:moveTo>
                <a:pt x="3453675" y="5909734"/>
              </a:moveTo>
              <a:arcTo wR="2974308" hR="2974308" stAng="4843515" swAng="1112970"/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E9B65-87EB-4C45-89AE-9D42E8B477BA}">
      <dsp:nvSpPr>
        <dsp:cNvPr id="0" name=""/>
        <dsp:cNvSpPr/>
      </dsp:nvSpPr>
      <dsp:spPr>
        <a:xfrm>
          <a:off x="2822521" y="5656689"/>
          <a:ext cx="1602976" cy="104193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Construcción de la ciudadanía</a:t>
          </a:r>
          <a:endParaRPr lang="es-ES" sz="1800" kern="1200" dirty="0"/>
        </a:p>
      </dsp:txBody>
      <dsp:txXfrm>
        <a:off x="2873384" y="5707552"/>
        <a:ext cx="1501250" cy="940208"/>
      </dsp:txXfrm>
    </dsp:sp>
    <dsp:sp modelId="{C225D92B-70AA-46AE-9FFA-9D793E8B77FE}">
      <dsp:nvSpPr>
        <dsp:cNvPr id="0" name=""/>
        <dsp:cNvSpPr/>
      </dsp:nvSpPr>
      <dsp:spPr>
        <a:xfrm>
          <a:off x="1940205" y="523588"/>
          <a:ext cx="5948617" cy="5948617"/>
        </a:xfrm>
        <a:custGeom>
          <a:avLst/>
          <a:gdLst/>
          <a:ahLst/>
          <a:cxnLst/>
          <a:rect l="0" t="0" r="0" b="0"/>
          <a:pathLst>
            <a:path>
              <a:moveTo>
                <a:pt x="919676" y="5124889"/>
              </a:moveTo>
              <a:arcTo wR="2974308" hR="2974308" stAng="8021576" swAng="1358674"/>
            </a:path>
          </a:pathLst>
        </a:custGeom>
        <a:noFill/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13BFC-86CF-4CE3-80A7-95E45502BF1A}">
      <dsp:nvSpPr>
        <dsp:cNvPr id="0" name=""/>
        <dsp:cNvSpPr/>
      </dsp:nvSpPr>
      <dsp:spPr>
        <a:xfrm>
          <a:off x="1213289" y="3638775"/>
          <a:ext cx="1602976" cy="10419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Educación tecnológica</a:t>
          </a:r>
          <a:endParaRPr lang="es-ES" sz="1800" kern="1200" dirty="0"/>
        </a:p>
      </dsp:txBody>
      <dsp:txXfrm>
        <a:off x="1264152" y="3689638"/>
        <a:ext cx="1501250" cy="940208"/>
      </dsp:txXfrm>
    </dsp:sp>
    <dsp:sp modelId="{DBFA61C4-9D25-4FE4-883F-F85CDEBB8C95}">
      <dsp:nvSpPr>
        <dsp:cNvPr id="0" name=""/>
        <dsp:cNvSpPr/>
      </dsp:nvSpPr>
      <dsp:spPr>
        <a:xfrm>
          <a:off x="1940205" y="523588"/>
          <a:ext cx="5948617" cy="5948617"/>
        </a:xfrm>
        <a:custGeom>
          <a:avLst/>
          <a:gdLst/>
          <a:ahLst/>
          <a:cxnLst/>
          <a:rect l="0" t="0" r="0" b="0"/>
          <a:pathLst>
            <a:path>
              <a:moveTo>
                <a:pt x="2662" y="3100131"/>
              </a:moveTo>
              <a:arcTo wR="2974308" hR="2974308" stAng="10654529" swAng="1726263"/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A56D9-1091-40E6-8950-F569924569DA}">
      <dsp:nvSpPr>
        <dsp:cNvPr id="0" name=""/>
        <dsp:cNvSpPr/>
      </dsp:nvSpPr>
      <dsp:spPr>
        <a:xfrm>
          <a:off x="1787617" y="1122478"/>
          <a:ext cx="1602976" cy="10419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Matemática</a:t>
          </a:r>
          <a:endParaRPr lang="es-ES" sz="1800" kern="1200" dirty="0"/>
        </a:p>
      </dsp:txBody>
      <dsp:txXfrm>
        <a:off x="1838480" y="1173341"/>
        <a:ext cx="1501250" cy="940208"/>
      </dsp:txXfrm>
    </dsp:sp>
    <dsp:sp modelId="{FF090D59-A52F-45C9-AE43-CC18C150B12A}">
      <dsp:nvSpPr>
        <dsp:cNvPr id="0" name=""/>
        <dsp:cNvSpPr/>
      </dsp:nvSpPr>
      <dsp:spPr>
        <a:xfrm>
          <a:off x="1940205" y="523588"/>
          <a:ext cx="5948617" cy="5948617"/>
        </a:xfrm>
        <a:custGeom>
          <a:avLst/>
          <a:gdLst/>
          <a:ahLst/>
          <a:cxnLst/>
          <a:rect l="0" t="0" r="0" b="0"/>
          <a:pathLst>
            <a:path>
              <a:moveTo>
                <a:pt x="1193183" y="592270"/>
              </a:moveTo>
              <a:arcTo wR="2974308" hR="2974308" stAng="13992803" swAng="1256486"/>
            </a:path>
          </a:pathLst>
        </a:custGeom>
        <a:noFill/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7E2D7-0BED-462C-AA6D-48026CD0D5C1}">
      <dsp:nvSpPr>
        <dsp:cNvPr id="0" name=""/>
        <dsp:cNvSpPr/>
      </dsp:nvSpPr>
      <dsp:spPr>
        <a:xfrm>
          <a:off x="-6764981" y="-1034439"/>
          <a:ext cx="8051668" cy="8051668"/>
        </a:xfrm>
        <a:prstGeom prst="blockArc">
          <a:avLst>
            <a:gd name="adj1" fmla="val 18900000"/>
            <a:gd name="adj2" fmla="val 2700000"/>
            <a:gd name="adj3" fmla="val 268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2B1A6-7302-4577-93B8-BAD49B094F4F}">
      <dsp:nvSpPr>
        <dsp:cNvPr id="0" name=""/>
        <dsp:cNvSpPr/>
      </dsp:nvSpPr>
      <dsp:spPr>
        <a:xfrm>
          <a:off x="478922" y="315053"/>
          <a:ext cx="7497464" cy="6298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95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usos de internet y las redes sociales </a:t>
          </a:r>
          <a:endParaRPr lang="es-ES" sz="1900" kern="1200" dirty="0"/>
        </a:p>
      </dsp:txBody>
      <dsp:txXfrm>
        <a:off x="478922" y="315053"/>
        <a:ext cx="7497464" cy="629868"/>
      </dsp:txXfrm>
    </dsp:sp>
    <dsp:sp modelId="{62648AA1-D99E-496D-B696-3D5A77FB4F88}">
      <dsp:nvSpPr>
        <dsp:cNvPr id="0" name=""/>
        <dsp:cNvSpPr/>
      </dsp:nvSpPr>
      <dsp:spPr>
        <a:xfrm>
          <a:off x="85254" y="236320"/>
          <a:ext cx="787335" cy="7873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E3AD1-9DD2-432B-8C3C-3D6A6749C9F0}">
      <dsp:nvSpPr>
        <dsp:cNvPr id="0" name=""/>
        <dsp:cNvSpPr/>
      </dsp:nvSpPr>
      <dsp:spPr>
        <a:xfrm>
          <a:off x="997031" y="1259736"/>
          <a:ext cx="6979355" cy="6298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95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preconceptos respecto de quiénes usan internet y por qué </a:t>
          </a:r>
          <a:endParaRPr lang="es-MX" sz="1900" kern="1200" dirty="0" smtClean="0"/>
        </a:p>
      </dsp:txBody>
      <dsp:txXfrm>
        <a:off x="997031" y="1259736"/>
        <a:ext cx="6979355" cy="629868"/>
      </dsp:txXfrm>
    </dsp:sp>
    <dsp:sp modelId="{F212CD86-2CCD-41A5-99FC-078B5204E554}">
      <dsp:nvSpPr>
        <dsp:cNvPr id="0" name=""/>
        <dsp:cNvSpPr/>
      </dsp:nvSpPr>
      <dsp:spPr>
        <a:xfrm>
          <a:off x="603364" y="1181002"/>
          <a:ext cx="787335" cy="7873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80C6A-3D79-48E3-8CB9-2E1AFEB4D1F0}">
      <dsp:nvSpPr>
        <dsp:cNvPr id="0" name=""/>
        <dsp:cNvSpPr/>
      </dsp:nvSpPr>
      <dsp:spPr>
        <a:xfrm>
          <a:off x="1233950" y="2204418"/>
          <a:ext cx="6742437" cy="6298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95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posibles riesgos y peligros </a:t>
          </a:r>
          <a:endParaRPr lang="es-MX" sz="1900" kern="1200" dirty="0" smtClean="0"/>
        </a:p>
      </dsp:txBody>
      <dsp:txXfrm>
        <a:off x="1233950" y="2204418"/>
        <a:ext cx="6742437" cy="629868"/>
      </dsp:txXfrm>
    </dsp:sp>
    <dsp:sp modelId="{D6FF9BC2-762B-4889-BF88-FCACECA385FB}">
      <dsp:nvSpPr>
        <dsp:cNvPr id="0" name=""/>
        <dsp:cNvSpPr/>
      </dsp:nvSpPr>
      <dsp:spPr>
        <a:xfrm>
          <a:off x="840282" y="2125684"/>
          <a:ext cx="787335" cy="7873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A8F5C-5BB8-4A61-BCA3-5E5E93A54EB2}">
      <dsp:nvSpPr>
        <dsp:cNvPr id="0" name=""/>
        <dsp:cNvSpPr/>
      </dsp:nvSpPr>
      <dsp:spPr>
        <a:xfrm>
          <a:off x="1233950" y="3148502"/>
          <a:ext cx="6742437" cy="6298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95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pautas de interacción </a:t>
          </a:r>
          <a:endParaRPr lang="es-MX" sz="1900" kern="1200" dirty="0" smtClean="0"/>
        </a:p>
      </dsp:txBody>
      <dsp:txXfrm>
        <a:off x="1233950" y="3148502"/>
        <a:ext cx="6742437" cy="629868"/>
      </dsp:txXfrm>
    </dsp:sp>
    <dsp:sp modelId="{B23365A5-373D-43A8-9847-7DDCC650A50D}">
      <dsp:nvSpPr>
        <dsp:cNvPr id="0" name=""/>
        <dsp:cNvSpPr/>
      </dsp:nvSpPr>
      <dsp:spPr>
        <a:xfrm>
          <a:off x="840282" y="3069769"/>
          <a:ext cx="787335" cy="7873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8A82B-8CE0-4B14-B583-5419155B75E7}">
      <dsp:nvSpPr>
        <dsp:cNvPr id="0" name=""/>
        <dsp:cNvSpPr/>
      </dsp:nvSpPr>
      <dsp:spPr>
        <a:xfrm>
          <a:off x="997031" y="4093184"/>
          <a:ext cx="6979355" cy="6298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95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igualdad de participación en las redes </a:t>
          </a:r>
          <a:endParaRPr lang="es-MX" sz="1900" kern="1200" dirty="0" smtClean="0"/>
        </a:p>
      </dsp:txBody>
      <dsp:txXfrm>
        <a:off x="997031" y="4093184"/>
        <a:ext cx="6979355" cy="629868"/>
      </dsp:txXfrm>
    </dsp:sp>
    <dsp:sp modelId="{701336E0-4F57-4FF0-8954-D5D2DC9310DB}">
      <dsp:nvSpPr>
        <dsp:cNvPr id="0" name=""/>
        <dsp:cNvSpPr/>
      </dsp:nvSpPr>
      <dsp:spPr>
        <a:xfrm>
          <a:off x="603364" y="4014451"/>
          <a:ext cx="787335" cy="7873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4A9467-E333-4151-AB92-1420C4510120}">
      <dsp:nvSpPr>
        <dsp:cNvPr id="0" name=""/>
        <dsp:cNvSpPr/>
      </dsp:nvSpPr>
      <dsp:spPr>
        <a:xfrm>
          <a:off x="478922" y="5037867"/>
          <a:ext cx="7497464" cy="6298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9958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características y posibilidades de socialización de textos escritos en papel y textos digitales. </a:t>
          </a:r>
          <a:endParaRPr lang="en-US" sz="1900" kern="1200" dirty="0"/>
        </a:p>
      </dsp:txBody>
      <dsp:txXfrm>
        <a:off x="478922" y="5037867"/>
        <a:ext cx="7497464" cy="629868"/>
      </dsp:txXfrm>
    </dsp:sp>
    <dsp:sp modelId="{4CCF716F-A0EF-48CF-8B0A-8B7E35E1F137}">
      <dsp:nvSpPr>
        <dsp:cNvPr id="0" name=""/>
        <dsp:cNvSpPr/>
      </dsp:nvSpPr>
      <dsp:spPr>
        <a:xfrm>
          <a:off x="85254" y="4959133"/>
          <a:ext cx="787335" cy="7873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E856-C635-481B-8041-BC9A5753BB9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ED03-4AEB-44DF-8188-44AC763B4D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59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E856-C635-481B-8041-BC9A5753BB9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ED03-4AEB-44DF-8188-44AC763B4D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6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E856-C635-481B-8041-BC9A5753BB9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ED03-4AEB-44DF-8188-44AC763B4D8C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7127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E856-C635-481B-8041-BC9A5753BB9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ED03-4AEB-44DF-8188-44AC763B4D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12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E856-C635-481B-8041-BC9A5753BB9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ED03-4AEB-44DF-8188-44AC763B4D8C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706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E856-C635-481B-8041-BC9A5753BB9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ED03-4AEB-44DF-8188-44AC763B4D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20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E856-C635-481B-8041-BC9A5753BB9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ED03-4AEB-44DF-8188-44AC763B4D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4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E856-C635-481B-8041-BC9A5753BB9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ED03-4AEB-44DF-8188-44AC763B4D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9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E856-C635-481B-8041-BC9A5753BB9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ED03-4AEB-44DF-8188-44AC763B4D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5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E856-C635-481B-8041-BC9A5753BB9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ED03-4AEB-44DF-8188-44AC763B4D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8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E856-C635-481B-8041-BC9A5753BB9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ED03-4AEB-44DF-8188-44AC763B4D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E856-C635-481B-8041-BC9A5753BB9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ED03-4AEB-44DF-8188-44AC763B4D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E856-C635-481B-8041-BC9A5753BB9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ED03-4AEB-44DF-8188-44AC763B4D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5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E856-C635-481B-8041-BC9A5753BB9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ED03-4AEB-44DF-8188-44AC763B4D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1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E856-C635-481B-8041-BC9A5753BB9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ED03-4AEB-44DF-8188-44AC763B4D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3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ED03-4AEB-44DF-8188-44AC763B4D8C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2E856-C635-481B-8041-BC9A5753BB99}" type="datetimeFigureOut">
              <a:rPr lang="en-US" smtClean="0"/>
              <a:t>9/17/2021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4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2E856-C635-481B-8041-BC9A5753BB99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EAED03-4AEB-44DF-8188-44AC763B4D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9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sdivertimoseningles.blogspot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873829"/>
            <a:ext cx="11103429" cy="1358537"/>
          </a:xfrm>
        </p:spPr>
        <p:txBody>
          <a:bodyPr>
            <a:noAutofit/>
          </a:bodyPr>
          <a:lstStyle/>
          <a:p>
            <a:pPr algn="ctr"/>
            <a:r>
              <a:rPr lang="es-MX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“Convivir en un mundo digital”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6903" y="4519749"/>
            <a:ext cx="9144000" cy="186798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MX" sz="3600" dirty="0" smtClean="0"/>
              <a:t>Escuela N° 78 “Contralmirante M. </a:t>
            </a:r>
            <a:r>
              <a:rPr lang="es-MX" sz="3600" dirty="0" err="1" smtClean="0"/>
              <a:t>Guerrico</a:t>
            </a:r>
            <a:r>
              <a:rPr lang="es-MX" sz="3600" dirty="0" smtClean="0"/>
              <a:t>”</a:t>
            </a:r>
          </a:p>
          <a:p>
            <a:pPr algn="l"/>
            <a:r>
              <a:rPr lang="es-MX" sz="3600" dirty="0" smtClean="0"/>
              <a:t>6to </a:t>
            </a:r>
            <a:r>
              <a:rPr lang="es-MX" sz="3600" dirty="0" smtClean="0"/>
              <a:t>grado (Turno mañana y Turno tarde)</a:t>
            </a:r>
            <a:endParaRPr lang="es-MX" sz="3600" dirty="0" smtClean="0"/>
          </a:p>
          <a:p>
            <a:pPr algn="l"/>
            <a:r>
              <a:rPr lang="es-MX" sz="3600" dirty="0" smtClean="0"/>
              <a:t>Santa Rosa (La Pampa)</a:t>
            </a:r>
          </a:p>
          <a:p>
            <a:pPr algn="l"/>
            <a:r>
              <a:rPr lang="es-MX" sz="3600" dirty="0" smtClean="0"/>
              <a:t>2021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5877" t="20268" r="20551" b="33661"/>
          <a:stretch/>
        </p:blipFill>
        <p:spPr>
          <a:xfrm>
            <a:off x="2856409" y="0"/>
            <a:ext cx="5251775" cy="31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0" y="279537"/>
            <a:ext cx="4892797" cy="6418361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6942" t="24553" r="32196" b="40446"/>
          <a:stretch/>
        </p:blipFill>
        <p:spPr>
          <a:xfrm>
            <a:off x="5504190" y="279537"/>
            <a:ext cx="6580641" cy="316905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4" t="21333" r="28792" b="48000"/>
          <a:stretch/>
        </p:blipFill>
        <p:spPr>
          <a:xfrm>
            <a:off x="6387110" y="3765329"/>
            <a:ext cx="4389747" cy="293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2466" y="1746068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rgbClr val="0070C0"/>
                </a:solidFill>
              </a:rPr>
              <a:t>Prof. Melina </a:t>
            </a:r>
            <a:r>
              <a:rPr lang="es-MX" dirty="0" err="1" smtClean="0">
                <a:solidFill>
                  <a:srgbClr val="0070C0"/>
                </a:solidFill>
              </a:rPr>
              <a:t>Collino</a:t>
            </a:r>
            <a:r>
              <a:rPr lang="es-MX" dirty="0" smtClean="0">
                <a:solidFill>
                  <a:srgbClr val="0070C0"/>
                </a:solidFill>
              </a:rPr>
              <a:t/>
            </a:r>
            <a:br>
              <a:rPr lang="es-MX" dirty="0" smtClean="0">
                <a:solidFill>
                  <a:srgbClr val="0070C0"/>
                </a:solidFill>
              </a:rPr>
            </a:br>
            <a:r>
              <a:rPr lang="es-MX" dirty="0" smtClean="0">
                <a:solidFill>
                  <a:srgbClr val="0070C0"/>
                </a:solidFill>
              </a:rPr>
              <a:t>Prof. Romina Cheme Arriaga</a:t>
            </a:r>
            <a:br>
              <a:rPr lang="es-MX" dirty="0" smtClean="0">
                <a:solidFill>
                  <a:srgbClr val="0070C0"/>
                </a:solidFill>
              </a:rPr>
            </a:br>
            <a:r>
              <a:rPr lang="es-MX" dirty="0" smtClean="0">
                <a:solidFill>
                  <a:srgbClr val="0070C0"/>
                </a:solidFill>
              </a:rPr>
              <a:t/>
            </a:r>
            <a:br>
              <a:rPr lang="es-MX" dirty="0" smtClean="0">
                <a:solidFill>
                  <a:srgbClr val="0070C0"/>
                </a:solidFill>
              </a:rPr>
            </a:br>
            <a:r>
              <a:rPr lang="es-MX" dirty="0">
                <a:solidFill>
                  <a:srgbClr val="0070C0"/>
                </a:solidFill>
              </a:rPr>
              <a:t/>
            </a:r>
            <a:br>
              <a:rPr lang="es-MX" dirty="0">
                <a:solidFill>
                  <a:srgbClr val="0070C0"/>
                </a:solidFill>
              </a:rPr>
            </a:br>
            <a:r>
              <a:rPr lang="es-MX" dirty="0">
                <a:solidFill>
                  <a:srgbClr val="0070C0"/>
                </a:solidFill>
              </a:rPr>
              <a:t/>
            </a:r>
            <a:br>
              <a:rPr lang="es-MX" dirty="0">
                <a:solidFill>
                  <a:srgbClr val="0070C0"/>
                </a:solidFill>
              </a:rPr>
            </a:br>
            <a:r>
              <a:rPr lang="es-MX" dirty="0" smtClean="0">
                <a:solidFill>
                  <a:srgbClr val="0070C0"/>
                </a:solidFill>
              </a:rPr>
              <a:t>Docentes de Lengua Extranjera</a:t>
            </a:r>
            <a:br>
              <a:rPr lang="es-MX" dirty="0" smtClean="0">
                <a:solidFill>
                  <a:srgbClr val="0070C0"/>
                </a:solidFill>
              </a:rPr>
            </a:br>
            <a:r>
              <a:rPr lang="es-MX" dirty="0" smtClean="0">
                <a:solidFill>
                  <a:srgbClr val="0070C0"/>
                </a:solidFill>
              </a:rPr>
              <a:t>Escuela N° 78</a:t>
            </a:r>
            <a:br>
              <a:rPr lang="es-MX" dirty="0" smtClean="0">
                <a:solidFill>
                  <a:srgbClr val="0070C0"/>
                </a:solidFill>
              </a:rPr>
            </a:br>
            <a:r>
              <a:rPr lang="es-MX" dirty="0" smtClean="0">
                <a:solidFill>
                  <a:srgbClr val="0070C0"/>
                </a:solidFill>
              </a:rPr>
              <a:t>Santa Rosa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9609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s-AR" dirty="0"/>
              <a:t>El año 2020 planteó, sin duda alguna, la necesidad de formar a nuestros niños y niñas en el uso adecuado de tecnologías digitales.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s-AR" sz="2400" dirty="0"/>
              <a:t>Durante 2021, en período de </a:t>
            </a:r>
            <a:r>
              <a:rPr lang="es-AR" sz="2400" dirty="0" err="1"/>
              <a:t>presencialidad</a:t>
            </a:r>
            <a:r>
              <a:rPr lang="es-AR" sz="2400" dirty="0"/>
              <a:t> del primer semestre, se plantearon desde el espacio de </a:t>
            </a:r>
            <a:r>
              <a:rPr lang="es-AR" sz="2400" b="1" dirty="0"/>
              <a:t>Lengua Extranjera </a:t>
            </a:r>
            <a:r>
              <a:rPr lang="es-AR" sz="2400" dirty="0"/>
              <a:t>el uso de </a:t>
            </a:r>
            <a:r>
              <a:rPr lang="es-AR" sz="2400" dirty="0" smtClean="0"/>
              <a:t>herramientas </a:t>
            </a:r>
            <a:r>
              <a:rPr lang="es-AR" sz="2400" dirty="0"/>
              <a:t>digitales </a:t>
            </a:r>
            <a:r>
              <a:rPr lang="es-AR" sz="2400" dirty="0" smtClean="0"/>
              <a:t>para promover </a:t>
            </a:r>
            <a:r>
              <a:rPr lang="es-AR" sz="2400" dirty="0"/>
              <a:t>el desarrollo de múltiples habilidades vinculadas al entorno digital y sus características:</a:t>
            </a:r>
            <a:endParaRPr lang="en-US" sz="2400" dirty="0"/>
          </a:p>
          <a:p>
            <a:pPr lvl="0"/>
            <a:r>
              <a:rPr lang="es-ES" sz="2400" b="1" dirty="0" smtClean="0"/>
              <a:t>blog</a:t>
            </a:r>
            <a:r>
              <a:rPr lang="es-ES" sz="2400" dirty="0" smtClean="0"/>
              <a:t> </a:t>
            </a:r>
            <a:r>
              <a:rPr lang="es-ES" sz="2400" u="sng" dirty="0" smtClean="0">
                <a:hlinkClick r:id="rId2"/>
              </a:rPr>
              <a:t>www.nosdivertimoseningles.blogspot.com</a:t>
            </a:r>
            <a:r>
              <a:rPr lang="es-ES" sz="2400" dirty="0" smtClean="0"/>
              <a:t>: en este sitio se plantearon distintas actividades: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2200" b="1" dirty="0" smtClean="0"/>
              <a:t>fichas interactivas en línea</a:t>
            </a:r>
            <a:r>
              <a:rPr lang="es-ES" sz="2200" dirty="0" smtClean="0"/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2200" b="1" dirty="0" smtClean="0"/>
              <a:t>mural </a:t>
            </a:r>
            <a:r>
              <a:rPr lang="es-ES" sz="2200" b="1" dirty="0"/>
              <a:t>interactivo y colaborativo</a:t>
            </a:r>
            <a:r>
              <a:rPr lang="es-ES" sz="2200" dirty="0"/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2200" b="1" dirty="0" smtClean="0"/>
              <a:t>juegos </a:t>
            </a:r>
            <a:r>
              <a:rPr lang="es-ES" sz="2200" b="1" dirty="0"/>
              <a:t>en </a:t>
            </a:r>
            <a:r>
              <a:rPr lang="es-ES" sz="2200" b="1" dirty="0" smtClean="0"/>
              <a:t>línea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328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4794" t="16874" r="14627" b="6875"/>
          <a:stretch/>
        </p:blipFill>
        <p:spPr>
          <a:xfrm>
            <a:off x="677334" y="130628"/>
            <a:ext cx="10667123" cy="64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7497"/>
          </a:xfrm>
        </p:spPr>
        <p:txBody>
          <a:bodyPr/>
          <a:lstStyle/>
          <a:p>
            <a:r>
              <a:rPr lang="es-AR" b="1" dirty="0"/>
              <a:t>OBJETIVOS: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1574" y="1397726"/>
            <a:ext cx="8596668" cy="513370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AR" sz="3000" dirty="0" smtClean="0"/>
              <a:t>Recuperar </a:t>
            </a:r>
            <a:r>
              <a:rPr lang="es-AR" sz="3000" dirty="0"/>
              <a:t>saberes construidos en clases anteriores.</a:t>
            </a:r>
            <a:endParaRPr lang="en-US" sz="3000" dirty="0"/>
          </a:p>
          <a:p>
            <a:pPr lvl="0"/>
            <a:r>
              <a:rPr lang="es-AR" sz="3000" dirty="0"/>
              <a:t>Revisar estrategias de aprendizaje y comunicativas, tanto en la </a:t>
            </a:r>
            <a:r>
              <a:rPr lang="es-AR" sz="3000" dirty="0" err="1"/>
              <a:t>presencialidad</a:t>
            </a:r>
            <a:r>
              <a:rPr lang="es-AR" sz="3000" dirty="0"/>
              <a:t> como en la virtualidad. </a:t>
            </a:r>
            <a:endParaRPr lang="en-US" sz="3000" dirty="0"/>
          </a:p>
          <a:p>
            <a:pPr lvl="0"/>
            <a:r>
              <a:rPr lang="es-AR" sz="3000" dirty="0"/>
              <a:t>Interactuar con la docente, el grupo de clase y otras personas en forma oral (en clase) y escrita (en línea). </a:t>
            </a:r>
            <a:endParaRPr lang="en-US" sz="3000" dirty="0"/>
          </a:p>
          <a:p>
            <a:pPr lvl="0"/>
            <a:r>
              <a:rPr lang="es-AR" sz="3000" dirty="0"/>
              <a:t>Revisar estrategias y funciones lingüísticas para la producción escrita y oral para expresar información personal y preferencias en inglés.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787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97" y="1399423"/>
            <a:ext cx="5287280" cy="2796384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28" y="191588"/>
            <a:ext cx="7246581" cy="40183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5" y="2720223"/>
            <a:ext cx="7494812" cy="396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448" y="204652"/>
            <a:ext cx="2888826" cy="1320800"/>
          </a:xfrm>
        </p:spPr>
        <p:txBody>
          <a:bodyPr>
            <a:normAutofit fontScale="90000"/>
          </a:bodyPr>
          <a:lstStyle/>
          <a:p>
            <a:r>
              <a:rPr lang="es-AR" dirty="0"/>
              <a:t>La secuencia didáctica presenta actividades que se articularon con temáticas abordadas con otros espacios </a:t>
            </a:r>
            <a:r>
              <a:rPr lang="es-AR" dirty="0" smtClean="0"/>
              <a:t>curriculares: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2113024"/>
              </p:ext>
            </p:extLst>
          </p:nvPr>
        </p:nvGraphicFramePr>
        <p:xfrm>
          <a:off x="2362972" y="0"/>
          <a:ext cx="9829028" cy="6701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1" b="20571"/>
          <a:stretch/>
        </p:blipFill>
        <p:spPr>
          <a:xfrm>
            <a:off x="5658854" y="2312126"/>
            <a:ext cx="3307488" cy="314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r="3983"/>
          <a:stretch/>
        </p:blipFill>
        <p:spPr>
          <a:xfrm>
            <a:off x="0" y="906555"/>
            <a:ext cx="4519749" cy="500171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275"/>
          <a:stretch/>
        </p:blipFill>
        <p:spPr>
          <a:xfrm>
            <a:off x="5427560" y="163926"/>
            <a:ext cx="5366715" cy="28450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25" r="40587" b="23999"/>
          <a:stretch/>
        </p:blipFill>
        <p:spPr>
          <a:xfrm>
            <a:off x="6802405" y="3258685"/>
            <a:ext cx="5154464" cy="332178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t="13143" b="25524"/>
          <a:stretch/>
        </p:blipFill>
        <p:spPr>
          <a:xfrm>
            <a:off x="4785001" y="3556950"/>
            <a:ext cx="1572500" cy="157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071" y="361406"/>
            <a:ext cx="8596668" cy="657497"/>
          </a:xfrm>
        </p:spPr>
        <p:txBody>
          <a:bodyPr/>
          <a:lstStyle/>
          <a:p>
            <a:r>
              <a:rPr lang="es-MX" dirty="0" smtClean="0"/>
              <a:t>Temas abordados y debatidos en clase: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504604"/>
              </p:ext>
            </p:extLst>
          </p:nvPr>
        </p:nvGraphicFramePr>
        <p:xfrm>
          <a:off x="4130358" y="875211"/>
          <a:ext cx="8061642" cy="5982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/>
          <a:srcRect l="19714" t="41517" r="39525" b="7114"/>
          <a:stretch/>
        </p:blipFill>
        <p:spPr>
          <a:xfrm>
            <a:off x="0" y="1489616"/>
            <a:ext cx="4326395" cy="30654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8" r="36000"/>
          <a:stretch/>
        </p:blipFill>
        <p:spPr>
          <a:xfrm rot="5400000">
            <a:off x="1253981" y="4433849"/>
            <a:ext cx="2026769" cy="254533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3727" r="49905" b="-3727"/>
          <a:stretch/>
        </p:blipFill>
        <p:spPr>
          <a:xfrm rot="5400000">
            <a:off x="10141324" y="-561060"/>
            <a:ext cx="1489616" cy="261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2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44" t="14018" r="8904" b="15625"/>
          <a:stretch/>
        </p:blipFill>
        <p:spPr>
          <a:xfrm>
            <a:off x="352697" y="400593"/>
            <a:ext cx="11573692" cy="589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294</Words>
  <Application>Microsoft Office PowerPoint</Application>
  <PresentationFormat>Panorámica</PresentationFormat>
  <Paragraphs>32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Faceta</vt:lpstr>
      <vt:lpstr>“Convivir en un mundo digital”</vt:lpstr>
      <vt:lpstr>El año 2020 planteó, sin duda alguna, la necesidad de formar a nuestros niños y niñas en el uso adecuado de tecnologías digitales. </vt:lpstr>
      <vt:lpstr>Presentación de PowerPoint</vt:lpstr>
      <vt:lpstr>OBJETIVOS: </vt:lpstr>
      <vt:lpstr>Presentación de PowerPoint</vt:lpstr>
      <vt:lpstr>La secuencia didáctica presenta actividades que se articularon con temáticas abordadas con otros espacios curriculares:</vt:lpstr>
      <vt:lpstr>Presentación de PowerPoint</vt:lpstr>
      <vt:lpstr>Temas abordados y debatidos en clase:</vt:lpstr>
      <vt:lpstr>Presentación de PowerPoint</vt:lpstr>
      <vt:lpstr>Presentación de PowerPoint</vt:lpstr>
      <vt:lpstr>Prof. Melina Collino Prof. Romina Cheme Arriaga    Docentes de Lengua Extranjera Escuela N° 78 Santa Rosa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“Convivir en un mundo digital”</dc:title>
  <dc:creator>Romina Cheme Arriaga</dc:creator>
  <cp:lastModifiedBy>Romina Cheme Arriaga</cp:lastModifiedBy>
  <cp:revision>6</cp:revision>
  <dcterms:created xsi:type="dcterms:W3CDTF">2021-09-16T17:55:35Z</dcterms:created>
  <dcterms:modified xsi:type="dcterms:W3CDTF">2021-09-17T18:02:04Z</dcterms:modified>
</cp:coreProperties>
</file>