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66" r:id="rId7"/>
    <p:sldId id="267" r:id="rId8"/>
    <p:sldId id="258" r:id="rId9"/>
    <p:sldId id="269" r:id="rId10"/>
    <p:sldId id="270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16/09/2021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16/09/2021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16/09/2021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16/09/2021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eldesvancurioso.blogspot.com/2015/03/el-monstruo-de-colores-que-nos-hace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hyperlink" Target="http://emocionesconfundidas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074440"/>
            <a:ext cx="8930208" cy="914400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FF0000"/>
                </a:solidFill>
              </a:rPr>
              <a:t>EMOCIONARIO ARTÍSTICO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Escuela Nº 30. Embajador Martini.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br>
              <a:rPr lang="es-ES" dirty="0"/>
            </a:b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000" dirty="0"/>
              <a:t>Inicio de la clase escuchando  la música seleccionada. En silencio, con los ojos cerrados, sintiendo lo que quiere transmitir, escuchando en el interior de cada uno/a  las emociones que despierta. 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E3E3741B-DE51-416B-90CF-CC4E9B2BBE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022" y="1874520"/>
            <a:ext cx="5294086" cy="2994640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Imagen utilizada para trabajar la alegría.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Imagen utilizada para trabajar el enojo.</a:t>
            </a:r>
          </a:p>
          <a:p>
            <a:pPr rtl="0"/>
            <a:endParaRPr lang="es-ES" dirty="0"/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FCEBAE0F-FE25-4016-8D03-C45AC0D8F7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435" y="1113022"/>
            <a:ext cx="3638453" cy="3750319"/>
          </a:xfrm>
        </p:spPr>
      </p:pic>
      <p:pic>
        <p:nvPicPr>
          <p:cNvPr id="36" name="Marcador de posición de imagen 35">
            <a:extLst>
              <a:ext uri="{FF2B5EF4-FFF2-40B4-BE49-F238E27FC236}">
                <a16:creationId xmlns:a16="http://schemas.microsoft.com/office/drawing/2014/main" id="{BAC089EF-9EC9-4F05-9FFD-6DE15424EE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3" r="6873"/>
          <a:stretch/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67408" y="4863341"/>
            <a:ext cx="9433048" cy="2166059"/>
          </a:xfrm>
        </p:spPr>
        <p:txBody>
          <a:bodyPr rtlCol="0">
            <a:normAutofit/>
          </a:bodyPr>
          <a:lstStyle/>
          <a:p>
            <a:r>
              <a:rPr lang="es-A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arribar a este momento, los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estudiantes  ya tienen una clara idea de  la emoción trabajada, la alegría. Han conectado con ella a través de la música, han elaborado una historia en la que la protagonista es la emoción y han asimilado  la información. Por lo tanto, al reconocerla, es  momento de hacer memoria y bucear  en sus recuerdos para hallar algunas experiencias en las que hayan experimentado esa emoción. </a:t>
            </a:r>
            <a:r>
              <a:rPr lang="es-A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 han elaborado un collage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utilizando variadas técnicas plásticas.</a:t>
            </a:r>
            <a:b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60F4A437-296C-4EF2-B1D8-DA12AB4E30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727EF91D-36FF-4363-8851-59F3FE6313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01FAD725-3035-41B2-BA61-71DF7F4F9F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600" y="332656"/>
            <a:ext cx="6480720" cy="792088"/>
          </a:xfrm>
        </p:spPr>
        <p:txBody>
          <a:bodyPr rtlCol="0"/>
          <a:lstStyle/>
          <a:p>
            <a:pPr rtl="0"/>
            <a:r>
              <a:rPr lang="es-ES" dirty="0"/>
              <a:t>Emoción trabajada: el enojo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0CD741-FD9C-4C2F-8789-8351C5E85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24744"/>
            <a:ext cx="4234737" cy="57332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6673D1-E5A7-4A32-B13B-BF054934E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208" y="1484784"/>
            <a:ext cx="365460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5F314DA-901E-40F6-883B-C21BF17E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600" dirty="0"/>
              <a:t> 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Alumnos/as realizando movimientos con el cuerpo siguiendo el pulso de la canción y disfrutando de obras de diferentes géneros y estilos.</a:t>
            </a:r>
            <a:b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100" dirty="0"/>
            </a:br>
            <a:endParaRPr lang="es-AR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05D8BC-E506-4248-B836-7E8AA5E70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702" y="1668423"/>
            <a:ext cx="4372090" cy="34167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7D06C6-D38D-4D35-8C0C-639A8D6CC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00" y="1700808"/>
            <a:ext cx="3751492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39A95-EF59-466C-9277-EE08A4EE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5013176"/>
            <a:ext cx="9829800" cy="1082674"/>
          </a:xfrm>
        </p:spPr>
        <p:txBody>
          <a:bodyPr/>
          <a:lstStyle/>
          <a:p>
            <a:r>
              <a:rPr lang="es-ES" dirty="0"/>
              <a:t>Seguimos trabajando…</a:t>
            </a:r>
            <a:br>
              <a:rPr lang="es-ES" dirty="0"/>
            </a:br>
            <a:r>
              <a:rPr lang="es-ES" dirty="0"/>
              <a:t>Escuela Nº30- Embajador Martini.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9AC0EC-CD4A-4F60-B79C-D3C74C173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984" y1="30566" x2="57210" y2="33208"/>
                        <a14:foregroundMark x1="57210" y1="33208" x2="62696" y2="32264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179" t="9934" r="14684" b="11564"/>
          <a:stretch/>
        </p:blipFill>
        <p:spPr>
          <a:xfrm rot="20849413">
            <a:off x="1674635" y="1124744"/>
            <a:ext cx="3024336" cy="37828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F09DAE-6145-4061-8183-FCAA822145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7" b="61219" l="3475" r="89575">
                        <a14:foregroundMark x1="8108" y1="18006" x2="3861" y2="26039"/>
                        <a14:foregroundMark x1="3861" y1="26039" x2="5792" y2="27978"/>
                        <a14:foregroundMark x1="43629" y1="56510" x2="57143" y2="61219"/>
                        <a14:foregroundMark x1="57143" y1="61219" x2="60618" y2="55956"/>
                        <a14:foregroundMark x1="50579" y1="60665" x2="40927" y2="61219"/>
                        <a14:foregroundMark x1="61776" y1="60942" x2="66795" y2="60388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37176"/>
          <a:stretch/>
        </p:blipFill>
        <p:spPr>
          <a:xfrm rot="936933">
            <a:off x="6508773" y="885095"/>
            <a:ext cx="4152608" cy="3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60</TotalTime>
  <Words>304</Words>
  <Application>Microsoft Office PowerPoint</Application>
  <PresentationFormat>Panorámica</PresentationFormat>
  <Paragraphs>20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Amiguitos 16x9</vt:lpstr>
      <vt:lpstr>EMOCIONARIO ARTÍSTICO</vt:lpstr>
      <vt:lpstr> </vt:lpstr>
      <vt:lpstr>  </vt:lpstr>
      <vt:lpstr>Al arribar a este momento, los estudiantes  ya tienen una clara idea de  la emoción trabajada, la alegría. Han conectado con ella a través de la música, han elaborado una historia en la que la protagonista es la emoción y han asimilado  la información. Por lo tanto, al reconocerla, es  momento de hacer memoria y bucear  en sus recuerdos para hallar algunas experiencias en las que hayan experimentado esa emoción. También han elaborado un collage utilizando variadas técnicas plásticas. </vt:lpstr>
      <vt:lpstr>Emoción trabajada: el enojo</vt:lpstr>
      <vt:lpstr> Alumnos/as realizando movimientos con el cuerpo siguiendo el pulso de la canción y disfrutando de obras de diferentes géneros y estilos.  </vt:lpstr>
      <vt:lpstr>Seguimos trabajando… Escuela Nº30- Embajador Martini.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EMOCIONARIO ARTÍSTICO</dc:title>
  <dc:creator>daniela ramonda</dc:creator>
  <cp:keywords/>
  <cp:lastModifiedBy>daniela ramonda</cp:lastModifiedBy>
  <cp:revision>6</cp:revision>
  <dcterms:created xsi:type="dcterms:W3CDTF">2021-09-16T00:01:14Z</dcterms:created>
  <dcterms:modified xsi:type="dcterms:W3CDTF">2021-09-16T14:14:58Z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