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Libre Franklin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2" roundtripDataSignature="AMtx7miizL32LplJYIYPTm5ZBFip8oW3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LibreFranklin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-bold.fntdata"/><Relationship Id="rId6" Type="http://schemas.openxmlformats.org/officeDocument/2006/relationships/slide" Target="slides/slide1.xml"/><Relationship Id="rId18" Type="http://schemas.openxmlformats.org/officeDocument/2006/relationships/font" Target="fonts/LibreFrankli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bg>
      <p:bgPr>
        <a:solidFill>
          <a:schemeClr val="accen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2300">
                <a:solidFill>
                  <a:schemeClr val="lt2"/>
                </a:solidFill>
              </a:defRPr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4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grpSp>
        <p:nvGrpSpPr>
          <p:cNvPr id="18" name="Google Shape;18;p14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19" name="Google Shape;19;p14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14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" type="body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6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16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" name="Google Shape;32;p16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35" name="Google Shape;35;p16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bg>
      <p:bgPr>
        <a:solidFill>
          <a:schemeClr val="dk2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Libre Franklin"/>
              <a:buNone/>
              <a:defRPr sz="720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58" name="Google Shape;58;p19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2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2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76" name="Google Shape;76;p22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1" name="Google Shape;11;p13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fb.watch/7-oII3_HRm/" TargetMode="External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6.jpg"/><Relationship Id="rId6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6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7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s-AR"/>
              <a:t>“EL CIRCO EN LA ESCUELA”</a:t>
            </a:r>
            <a:endParaRPr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1606092" y="3796446"/>
            <a:ext cx="8670265" cy="1892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s-AR">
                <a:solidFill>
                  <a:schemeClr val="dk1"/>
                </a:solidFill>
              </a:rPr>
              <a:t>Escuela Nº 264 </a:t>
            </a:r>
            <a:endParaRPr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s-AR">
                <a:solidFill>
                  <a:schemeClr val="dk1"/>
                </a:solidFill>
              </a:rPr>
              <a:t>Año 2021</a:t>
            </a:r>
            <a:endParaRPr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s-AR">
                <a:solidFill>
                  <a:schemeClr val="dk1"/>
                </a:solidFill>
              </a:rPr>
              <a:t>Proyecto Feria de Ciencias, Arte y Tecnología Virtual.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s-AR">
                <a:solidFill>
                  <a:schemeClr val="dk1"/>
                </a:solidFill>
              </a:rPr>
              <a:t>Profesores: Burke Claudia, Flores Franco y Zaninovich Yamila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AR"/>
              <a:t>Cierre</a:t>
            </a:r>
            <a:endParaRPr/>
          </a:p>
        </p:txBody>
      </p:sp>
      <p:sp>
        <p:nvSpPr>
          <p:cNvPr id="169" name="Google Shape;169;p10"/>
          <p:cNvSpPr txBox="1"/>
          <p:nvPr>
            <p:ph idx="1" type="body"/>
          </p:nvPr>
        </p:nvSpPr>
        <p:spPr>
          <a:xfrm>
            <a:off x="1287194" y="179222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s-AR"/>
              <a:t>Transmisión en vivo por Facebook </a:t>
            </a:r>
            <a:endParaRPr/>
          </a:p>
        </p:txBody>
      </p:sp>
      <p:sp>
        <p:nvSpPr>
          <p:cNvPr id="170" name="Google Shape;170;p10"/>
          <p:cNvSpPr txBox="1"/>
          <p:nvPr>
            <p:ph idx="2" type="body"/>
          </p:nvPr>
        </p:nvSpPr>
        <p:spPr>
          <a:xfrm>
            <a:off x="829994" y="2897945"/>
            <a:ext cx="530352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s-AR"/>
              <a:t>Enlace al video de Facebook</a:t>
            </a:r>
            <a:endParaRPr/>
          </a:p>
          <a:p>
            <a:pPr indent="-384048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AR" u="sng">
                <a:solidFill>
                  <a:schemeClr val="hlink"/>
                </a:solidFill>
                <a:hlinkClick r:id="rId3"/>
              </a:rPr>
              <a:t>https://fb.watch/7-oII3_HRm/</a:t>
            </a:r>
            <a:r>
              <a:rPr lang="es-AR"/>
              <a:t> 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384048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AR"/>
              <a:t>Se invito a toda la escuela mediante esta tarjeta que se compartió en todos los grupos de Whatsapp y los cuadernillos impresos.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C:\Users\Giaco\Documents\Escuea N 264\2021\Feria de Ciencias 2021\WhatsApp Image 2021-06-21 at 14.40.55.jpeg" id="171" name="Google Shape;1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8752" y="379826"/>
            <a:ext cx="4405067" cy="623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title"/>
          </p:nvPr>
        </p:nvSpPr>
        <p:spPr>
          <a:xfrm>
            <a:off x="893299" y="36224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AR"/>
              <a:t>Transmisión en vivo</a:t>
            </a:r>
            <a:endParaRPr/>
          </a:p>
        </p:txBody>
      </p:sp>
      <p:sp>
        <p:nvSpPr>
          <p:cNvPr id="177" name="Google Shape;177;p11"/>
          <p:cNvSpPr txBox="1"/>
          <p:nvPr>
            <p:ph idx="2" type="body"/>
          </p:nvPr>
        </p:nvSpPr>
        <p:spPr>
          <a:xfrm>
            <a:off x="668215" y="1715557"/>
            <a:ext cx="4410221" cy="4361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s-AR" sz="1800"/>
              <a:t>Un circo reinventado.</a:t>
            </a:r>
            <a:endParaRPr/>
          </a:p>
          <a:p>
            <a:pPr indent="-384048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s-AR" sz="1800"/>
              <a:t>Presentaciones de personajes (docentes disfrazados de payasos)</a:t>
            </a:r>
            <a:endParaRPr/>
          </a:p>
          <a:p>
            <a:pPr indent="-384048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s-AR" sz="1800"/>
              <a:t>Se presentó un video compilado de las devoluciones de los estudiantes.</a:t>
            </a:r>
            <a:endParaRPr/>
          </a:p>
          <a:p>
            <a:pPr indent="-384048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s-AR" sz="1800"/>
              <a:t>Los docentes realizaron trucos de magia, malabares, danza con cariocas .</a:t>
            </a:r>
            <a:endParaRPr/>
          </a:p>
          <a:p>
            <a:pPr indent="-384048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s-AR" sz="1800"/>
              <a:t>Cada payaso dio la resolución a las actividades que se habían enviado en esa última semana. </a:t>
            </a:r>
            <a:endParaRPr/>
          </a:p>
          <a:p>
            <a:pPr indent="-384048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s-AR" sz="1800"/>
              <a:t>Momentos de humor, relatos de chistes, videos graciosos, títeres.</a:t>
            </a:r>
            <a:endParaRPr sz="1800"/>
          </a:p>
          <a:p>
            <a:pPr indent="-384048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s-AR" sz="1800"/>
              <a:t>Despedida mágica de la función.</a:t>
            </a:r>
            <a:endParaRPr sz="1800"/>
          </a:p>
        </p:txBody>
      </p:sp>
      <p:pic>
        <p:nvPicPr>
          <p:cNvPr descr="C:\Users\Giaco\Documents\Escuea N 264\2021\Feria de Ciencias 2021\Amarillo Azul Brillante y Alegre Moda Moodboard Foto Collage.jpg" id="178" name="Google Shape;178;p11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0640" y="998806"/>
            <a:ext cx="6930683" cy="5740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/>
          <p:nvPr>
            <p:ph type="title"/>
          </p:nvPr>
        </p:nvSpPr>
        <p:spPr>
          <a:xfrm>
            <a:off x="780757" y="334108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AR"/>
              <a:t>Festejo del día de la niñez</a:t>
            </a:r>
            <a:br>
              <a:rPr lang="es-AR"/>
            </a:br>
            <a:r>
              <a:rPr lang="es-AR"/>
              <a:t>Show de talentos </a:t>
            </a:r>
            <a:endParaRPr/>
          </a:p>
        </p:txBody>
      </p:sp>
      <p:sp>
        <p:nvSpPr>
          <p:cNvPr id="184" name="Google Shape;184;p12"/>
          <p:cNvSpPr txBox="1"/>
          <p:nvPr>
            <p:ph idx="1" type="body"/>
          </p:nvPr>
        </p:nvSpPr>
        <p:spPr>
          <a:xfrm>
            <a:off x="668213" y="1934309"/>
            <a:ext cx="4761915" cy="2187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s-AR" sz="1800"/>
              <a:t>Este festejo fue el cierre del proyecto, reencontrándonos en la </a:t>
            </a:r>
            <a:r>
              <a:rPr lang="es-AR" sz="1800"/>
              <a:t>presencialidad</a:t>
            </a:r>
            <a:r>
              <a:rPr lang="es-AR" sz="1800"/>
              <a:t> pudimos demostrar todas las habilidades y destrezas que hemos ido aprendiendo y desarrollando en el momento de confinamiento.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85" name="Google Shape;185;p1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9246" y="865554"/>
            <a:ext cx="6594232" cy="5275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iaco\Documents\Escuea N 264\2021\Feria de Ciencias 2021\EL MEJOR CIRCO DEL MUNDO.jpg" id="186" name="Google Shape;18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520" y="3798278"/>
            <a:ext cx="2806504" cy="280650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/>
          <p:nvPr/>
        </p:nvSpPr>
        <p:spPr>
          <a:xfrm>
            <a:off x="3457530" y="5817774"/>
            <a:ext cx="2111716" cy="6332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4925">
            <a:solidFill>
              <a:srgbClr val="B19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3445024" y="5817774"/>
            <a:ext cx="22383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Invitación enviada por whatsapp y cuadernillos impresos.</a:t>
            </a: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7624688" y="685800"/>
            <a:ext cx="3348111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AR"/>
              <a:t>Inicio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5359791" y="1927275"/>
            <a:ext cx="6386732" cy="4445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74523" lvl="0" marL="384048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s-AR"/>
              <a:t>Este proyecto nace en contexto de pandemia en el año 2021, en la Escuela n° 264 de General Pico, La Pampa.</a:t>
            </a:r>
            <a:endParaRPr/>
          </a:p>
          <a:p>
            <a:pPr indent="-374523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s-AR"/>
              <a:t>Surge de las Áreas de Especialidad (Música, Artes Visuales y Ed. Física) con la necesidad de buscar otras alternativas para poder vincularnos de forma recíproca con nuestros estudiantes.</a:t>
            </a:r>
            <a:endParaRPr/>
          </a:p>
          <a:p>
            <a:pPr indent="-374523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s-AR"/>
              <a:t>Fortalecer los lazos de Escuela-Familia.</a:t>
            </a:r>
            <a:endParaRPr/>
          </a:p>
          <a:p>
            <a:pPr indent="-374523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s-AR"/>
              <a:t>Uno de los porqué del inicio esta propuesta fue la de </a:t>
            </a:r>
            <a:r>
              <a:rPr lang="es-AR"/>
              <a:t>transmitir</a:t>
            </a:r>
            <a:r>
              <a:rPr lang="es-AR"/>
              <a:t> la magia del circo, la alegría, la diversión y tramitarlos en los hogares para pasar momentos en familias.</a:t>
            </a:r>
            <a:endParaRPr/>
          </a:p>
          <a:p>
            <a:pPr indent="-374523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s-AR"/>
              <a:t>Como problemática se </a:t>
            </a:r>
            <a:r>
              <a:rPr lang="es-AR"/>
              <a:t>identificó</a:t>
            </a:r>
            <a:r>
              <a:rPr lang="es-AR"/>
              <a:t> la necesidad de sostener la continuidad pedagógica de estas áreas  y  las entregas de actividades de los estudiantes. </a:t>
            </a:r>
            <a:endParaRPr/>
          </a:p>
          <a:p>
            <a:pPr indent="-266573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  <a:p>
            <a:pPr indent="-266573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C:\Users\Giaco\Documents\Escuea N 264\2021\Feria de Ciencias 2021\WhatsApp Image 2021-09-13 at 17.04.48.jpeg"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764" y="341289"/>
            <a:ext cx="4373214" cy="6165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AR"/>
              <a:t>Objetivos</a:t>
            </a:r>
            <a:endParaRPr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AR"/>
              <a:t>Experimentar los distintos lenguajes artísticos y corporales incentivando un espíritu participativo y activo. </a:t>
            </a:r>
            <a:endParaRPr/>
          </a:p>
          <a:p>
            <a:pPr indent="-384048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AR"/>
              <a:t>Estimular la motricidad, la creatividad y coordinación a través de diferentes propuestas. </a:t>
            </a:r>
            <a:endParaRPr/>
          </a:p>
          <a:p>
            <a:pPr indent="-384048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AR"/>
              <a:t>Promover la diversidad a partir de las propuestas circenses para sostener el </a:t>
            </a:r>
            <a:r>
              <a:rPr lang="es-AR"/>
              <a:t>vínculo</a:t>
            </a:r>
            <a:r>
              <a:rPr lang="es-AR"/>
              <a:t> Escuela-Familia.</a:t>
            </a:r>
            <a:endParaRPr/>
          </a:p>
          <a:p>
            <a:pPr indent="-384048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AR"/>
              <a:t>Ampliar los saberes de diferentes manifestaciones artísticas y culturales.</a:t>
            </a:r>
            <a:endParaRPr/>
          </a:p>
          <a:p>
            <a:pPr indent="-384048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AR"/>
              <a:t>Participar de forma individual y/o grupal en los procesos de construcción y experimentación.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</a:pPr>
            <a:r>
              <a:rPr lang="es-AR"/>
              <a:t>Propuestas</a:t>
            </a:r>
            <a:endParaRPr/>
          </a:p>
        </p:txBody>
      </p:sp>
      <p:sp>
        <p:nvSpPr>
          <p:cNvPr id="113" name="Google Shape;113;p4"/>
          <p:cNvSpPr txBox="1"/>
          <p:nvPr>
            <p:ph idx="2" type="body"/>
          </p:nvPr>
        </p:nvSpPr>
        <p:spPr>
          <a:xfrm>
            <a:off x="323557" y="2166425"/>
            <a:ext cx="4256063" cy="370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s-AR"/>
              <a:t>Desafíos de motricidad y coordinación. </a:t>
            </a:r>
            <a:endParaRPr/>
          </a:p>
          <a:p>
            <a:pPr indent="0" lvl="0" marL="0" rtl="0" algn="just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s-AR"/>
              <a:t>Juegos rítmicos corporales.</a:t>
            </a:r>
            <a:endParaRPr/>
          </a:p>
          <a:p>
            <a:pPr indent="0" lvl="0" marL="0" rtl="0" algn="just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s-AR"/>
              <a:t>Habilidades motrices.</a:t>
            </a:r>
            <a:endParaRPr/>
          </a:p>
          <a:p>
            <a:pPr indent="0" lvl="0" marL="0" rtl="0" algn="just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s-AR"/>
              <a:t>Malabares</a:t>
            </a:r>
            <a:endParaRPr/>
          </a:p>
          <a:p>
            <a:pPr indent="0" lvl="0" marL="0" rtl="0" algn="just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s-AR"/>
              <a:t>Magia </a:t>
            </a:r>
            <a:endParaRPr/>
          </a:p>
          <a:p>
            <a:pPr indent="0" lvl="0" marL="0" rtl="0" algn="just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s-AR"/>
              <a:t>Baile con cariocas</a:t>
            </a:r>
            <a:endParaRPr/>
          </a:p>
          <a:p>
            <a:pPr indent="0" lvl="0" marL="0" rtl="0" algn="just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s-AR"/>
              <a:t>Construcción de elementos circenses.</a:t>
            </a:r>
            <a:endParaRPr/>
          </a:p>
          <a:p>
            <a:pPr indent="0" lvl="0" marL="0" rtl="0" algn="just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s-AR"/>
              <a:t>Títeres.</a:t>
            </a:r>
            <a:endParaRPr/>
          </a:p>
        </p:txBody>
      </p:sp>
      <p:pic>
        <p:nvPicPr>
          <p:cNvPr descr="C:\Users\Giaco\Documents\Escuea N 264\2021\Feria de Ciencias 2021\WhatsApp Image 2021-09-13 at 17.39.24.jpeg"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6052" y="270005"/>
            <a:ext cx="5018453" cy="6447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type="title"/>
          </p:nvPr>
        </p:nvSpPr>
        <p:spPr>
          <a:xfrm>
            <a:off x="714420" y="283774"/>
            <a:ext cx="9903600" cy="15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AR"/>
              <a:t>Magia</a:t>
            </a:r>
            <a:endParaRPr/>
          </a:p>
        </p:txBody>
      </p:sp>
      <p:sp>
        <p:nvSpPr>
          <p:cNvPr id="120" name="Google Shape;120;p5"/>
          <p:cNvSpPr txBox="1"/>
          <p:nvPr>
            <p:ph idx="1" type="body"/>
          </p:nvPr>
        </p:nvSpPr>
        <p:spPr>
          <a:xfrm>
            <a:off x="816525" y="992402"/>
            <a:ext cx="5316900" cy="23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-AR" sz="2100"/>
              <a:t>La magia nos sorprende a todos; y </a:t>
            </a:r>
            <a:r>
              <a:rPr lang="es-AR" sz="2100"/>
              <a:t>aprender</a:t>
            </a:r>
            <a:r>
              <a:rPr lang="es-AR" sz="2100"/>
              <a:t> nuevos trucos con el profe Franco fue muy divertido.  Con elementos que tenemos en casa y algunos secretos debajo de la manga  experimentamos  estas  actividades.</a:t>
            </a:r>
            <a:endParaRPr sz="2100"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C:\Users\Giaco\Documents\Escuea N 264\2021\Feria de Ciencias 2021\WhatsApp Image 2021-09-15 at 08.55.25.jpeg" id="121" name="Google Shape;121;p5"/>
          <p:cNvPicPr preferRelativeResize="0"/>
          <p:nvPr/>
        </p:nvPicPr>
        <p:blipFill rotWithShape="1">
          <a:blip r:embed="rId3">
            <a:alphaModFix/>
          </a:blip>
          <a:srcRect b="52877" l="0" r="0" t="0"/>
          <a:stretch/>
        </p:blipFill>
        <p:spPr>
          <a:xfrm>
            <a:off x="6369846" y="2520050"/>
            <a:ext cx="5075628" cy="3926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iaco\Documents\Escuea N 264\2021\circo\Drive\1.jpg" id="122" name="Google Shape;122;p5"/>
          <p:cNvPicPr preferRelativeResize="0"/>
          <p:nvPr/>
        </p:nvPicPr>
        <p:blipFill rotWithShape="1">
          <a:blip r:embed="rId4">
            <a:alphaModFix/>
          </a:blip>
          <a:srcRect b="0" l="0" r="0" t="22223"/>
          <a:stretch/>
        </p:blipFill>
        <p:spPr>
          <a:xfrm>
            <a:off x="1171259" y="3134979"/>
            <a:ext cx="2945003" cy="3511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3814990" y="4255544"/>
            <a:ext cx="2554856" cy="924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Giaco\Documents\Escuea N 264\2021\Feria de Ciencias 2021\WhatsApp Image 2021-09-15 at 20.22.15.jpeg" id="124" name="Google Shape;124;p5"/>
          <p:cNvPicPr preferRelativeResize="0"/>
          <p:nvPr/>
        </p:nvPicPr>
        <p:blipFill rotWithShape="1">
          <a:blip r:embed="rId5">
            <a:alphaModFix/>
          </a:blip>
          <a:srcRect b="26933" l="0" r="0" t="19323"/>
          <a:stretch/>
        </p:blipFill>
        <p:spPr>
          <a:xfrm>
            <a:off x="6369845" y="580113"/>
            <a:ext cx="2595717" cy="18927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iaco\Documents\Escuea N 264\2021\Feria de Ciencias 2021\WhatsApp Image 2021-09-15 at 20.22.14.jpeg" id="125" name="Google Shape;125;p5"/>
          <p:cNvPicPr preferRelativeResize="0"/>
          <p:nvPr/>
        </p:nvPicPr>
        <p:blipFill rotWithShape="1">
          <a:blip r:embed="rId6">
            <a:alphaModFix/>
          </a:blip>
          <a:srcRect b="22381" l="0" r="0" t="13711"/>
          <a:stretch/>
        </p:blipFill>
        <p:spPr>
          <a:xfrm>
            <a:off x="8965562" y="580113"/>
            <a:ext cx="2479912" cy="193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/>
          <p:nvPr/>
        </p:nvSpPr>
        <p:spPr>
          <a:xfrm>
            <a:off x="3761538" y="5180475"/>
            <a:ext cx="2371977" cy="1086777"/>
          </a:xfrm>
          <a:prstGeom prst="roundRect">
            <a:avLst>
              <a:gd fmla="val 16667" name="adj"/>
            </a:avLst>
          </a:prstGeom>
          <a:solidFill>
            <a:srgbClr val="F7DE80"/>
          </a:solidFill>
          <a:ln cap="flat" cmpd="sng" w="34925">
            <a:solidFill>
              <a:srgbClr val="B19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3814991" y="5317589"/>
            <a:ext cx="231852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Profe Franco realizando la explicación de las actividades en los videos. </a:t>
            </a:r>
            <a:endParaRPr sz="1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>
            <p:ph type="title"/>
          </p:nvPr>
        </p:nvSpPr>
        <p:spPr>
          <a:xfrm>
            <a:off x="1295400" y="495425"/>
            <a:ext cx="96012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es-AR"/>
              <a:t>Malabares</a:t>
            </a:r>
            <a:endParaRPr/>
          </a:p>
        </p:txBody>
      </p:sp>
      <p:pic>
        <p:nvPicPr>
          <p:cNvPr id="133" name="Google Shape;133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35941"/>
          <a:stretch/>
        </p:blipFill>
        <p:spPr>
          <a:xfrm>
            <a:off x="5725551" y="495417"/>
            <a:ext cx="5933585" cy="623996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916200" y="1201000"/>
            <a:ext cx="3931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Realizar malabares con pelotas construidas con globos y rellenas de arena o semillas que podían encontrar en los hogares. 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Giaco\Documents\Escuea N 264\2021\circo\b10d7bfbb0f4988c1c9351763806333c.jpg"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67153"/>
          <a:stretch/>
        </p:blipFill>
        <p:spPr>
          <a:xfrm>
            <a:off x="916205" y="5523154"/>
            <a:ext cx="3458845" cy="1117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iaco\Documents\Escuea N 264\2021\circo\Drive\9.jpg" id="136" name="Google Shape;136;p6"/>
          <p:cNvPicPr preferRelativeResize="0"/>
          <p:nvPr/>
        </p:nvPicPr>
        <p:blipFill rotWithShape="1">
          <a:blip r:embed="rId5">
            <a:alphaModFix/>
          </a:blip>
          <a:srcRect b="0" l="0" r="0" t="21189"/>
          <a:stretch/>
        </p:blipFill>
        <p:spPr>
          <a:xfrm>
            <a:off x="912784" y="2801946"/>
            <a:ext cx="2266514" cy="258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8412479" y="1201000"/>
            <a:ext cx="40796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Elementos construidos por los estudiantes.</a:t>
            </a:r>
            <a:endParaRPr b="1" sz="1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3006037" y="4093698"/>
            <a:ext cx="2353754" cy="88626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4925">
            <a:solidFill>
              <a:srgbClr val="B19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3179298" y="4093698"/>
            <a:ext cx="2180493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Videos explicativo por la Profe de Plástica Yamila. </a:t>
            </a:r>
            <a:br>
              <a:rPr lang="es-AR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s-AR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Practicando con distintos objetos que se encuentran en las casa.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AR"/>
              <a:t>Habilidades motrices</a:t>
            </a:r>
            <a:endParaRPr/>
          </a:p>
        </p:txBody>
      </p:sp>
      <p:pic>
        <p:nvPicPr>
          <p:cNvPr id="145" name="Google Shape;14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5933" y="546538"/>
            <a:ext cx="4686183" cy="581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1237957" y="1730326"/>
            <a:ext cx="5486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 estas propuestas se desarrollaron algunas acrobacias como vueltas carnero (Roll), equilibrio, coordinación, baile, entre otras.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Giaco\Documents\Escuea N 264\2021\Feria de Ciencias 2021\WhatsApp Image 2021-09-13 at 19.31.03.jpeg" id="147" name="Google Shape;14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2198" y="2860584"/>
            <a:ext cx="2588308" cy="3451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iaco\Documents\Escuea N 264\2021\circo\Drive\11.jpg" id="148" name="Google Shape;14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0506" y="2860584"/>
            <a:ext cx="1420837" cy="354516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/>
          <p:nvPr/>
        </p:nvSpPr>
        <p:spPr>
          <a:xfrm>
            <a:off x="4726597" y="5017992"/>
            <a:ext cx="1997760" cy="77789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4925">
            <a:solidFill>
              <a:srgbClr val="B19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4881350" y="5017998"/>
            <a:ext cx="1842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Profe Claudia demostrando en los videos las propuestas a realizar.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type="title"/>
          </p:nvPr>
        </p:nvSpPr>
        <p:spPr>
          <a:xfrm>
            <a:off x="723900" y="685800"/>
            <a:ext cx="385572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</a:pPr>
            <a:r>
              <a:rPr lang="es-AR"/>
              <a:t>Actividades</a:t>
            </a:r>
            <a:endParaRPr/>
          </a:p>
        </p:txBody>
      </p:sp>
      <p:sp>
        <p:nvSpPr>
          <p:cNvPr id="156" name="Google Shape;156;p8"/>
          <p:cNvSpPr txBox="1"/>
          <p:nvPr>
            <p:ph idx="2" type="body"/>
          </p:nvPr>
        </p:nvSpPr>
        <p:spPr>
          <a:xfrm>
            <a:off x="337625" y="2171700"/>
            <a:ext cx="4670400" cy="3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s-AR"/>
              <a:t>Cada actividad </a:t>
            </a:r>
            <a:r>
              <a:rPr lang="es-AR"/>
              <a:t>está</a:t>
            </a:r>
            <a:r>
              <a:rPr lang="es-AR"/>
              <a:t> pensada y diseñada para que todos los estudiantes y familias la puedan realizar en sus casas, ya sea con respecto a la utilización y búsqueda de materiales, o por los niveles de dificultad o desafío que se presentaban. </a:t>
            </a:r>
            <a:endParaRPr/>
          </a:p>
          <a:p>
            <a:pPr indent="0" lvl="0" marL="0" rtl="0" algn="just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s-AR"/>
              <a:t>Las propuestas fueron amplias y diversas pasando por actividades de motricidad, creatividad,  coordinación, entre otras. </a:t>
            </a:r>
            <a:br>
              <a:rPr lang="es-AR"/>
            </a:br>
            <a:endParaRPr/>
          </a:p>
          <a:p>
            <a:pPr indent="0" lvl="0" marL="0" rtl="0" algn="just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s-AR"/>
              <a:t>Te mostramos algunos collages  fotográficos.</a:t>
            </a:r>
            <a:endParaRPr/>
          </a:p>
          <a:p>
            <a:pPr indent="0" lvl="0" marL="0" rtl="0" algn="just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s-AR"/>
              <a:t> </a:t>
            </a:r>
            <a:endParaRPr/>
          </a:p>
        </p:txBody>
      </p:sp>
      <p:pic>
        <p:nvPicPr>
          <p:cNvPr descr="C:\Users\Giaco\Documents\Escuea N 264\2021\Feria de Ciencias 2021\WhatsApp Image 2021-09-13 at 17.34.54.jpeg" id="157" name="Google Shape;1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7676" y="363317"/>
            <a:ext cx="5286643" cy="631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Giaco\Documents\Escuea N 264\2021\Feria de Ciencias 2021\WhatsApp Image 2021-09-13 at 17.32.39.jpeg" id="162" name="Google Shape;1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6494" y="173350"/>
            <a:ext cx="5211363" cy="6572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iaco\Documents\Escuea N 264\2021\Feria de Ciencias 2021\WhatsApp Image 2021-09-15 at 21.40.40.jpeg" id="163" name="Google Shape;16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481" y="173351"/>
            <a:ext cx="4699025" cy="6572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2021-09-06T20:09:35Z</dcterms:created>
  <dc:creator>claudia burke</dc:creator>
</cp:coreProperties>
</file>