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XeboGKd5diS/IW0qFlpipF/r1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9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1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19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9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11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12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1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3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1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1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1203800" y="630225"/>
            <a:ext cx="7499400" cy="3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/>
              <a:t>TE PILLE CAPERUCITA </a:t>
            </a:r>
            <a:endParaRPr/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400"/>
              <a:t>ESCUELA N° 243</a:t>
            </a:r>
            <a:endParaRPr sz="2400"/>
          </a:p>
        </p:txBody>
      </p:sp>
      <p:sp>
        <p:nvSpPr>
          <p:cNvPr id="74" name="Google Shape;74;p1"/>
          <p:cNvSpPr txBox="1"/>
          <p:nvPr/>
        </p:nvSpPr>
        <p:spPr>
          <a:xfrm>
            <a:off x="4514250" y="1176450"/>
            <a:ext cx="73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idx="4294967295" type="title"/>
          </p:nvPr>
        </p:nvSpPr>
        <p:spPr>
          <a:xfrm>
            <a:off x="535775" y="300950"/>
            <a:ext cx="6030300" cy="4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100" u="sng">
                <a:latin typeface="Arial"/>
                <a:ea typeface="Arial"/>
                <a:cs typeface="Arial"/>
                <a:sym typeface="Arial"/>
              </a:rPr>
              <a:t>4 grado</a:t>
            </a:r>
            <a:endParaRPr sz="21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100" u="sng">
                <a:latin typeface="Arial"/>
                <a:ea typeface="Arial"/>
                <a:cs typeface="Arial"/>
                <a:sym typeface="Arial"/>
              </a:rPr>
              <a:t>Docentes:</a:t>
            </a:r>
            <a:endParaRPr sz="21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100" u="sng">
                <a:latin typeface="Arial"/>
                <a:ea typeface="Arial"/>
                <a:cs typeface="Arial"/>
                <a:sym typeface="Arial"/>
              </a:rPr>
              <a:t>García Yanina (Lengua)</a:t>
            </a:r>
            <a:endParaRPr sz="21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100" u="sng">
                <a:latin typeface="Arial"/>
                <a:ea typeface="Arial"/>
                <a:cs typeface="Arial"/>
                <a:sym typeface="Arial"/>
              </a:rPr>
              <a:t>Mora Cecilia (Matemática)</a:t>
            </a:r>
            <a:endParaRPr sz="21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3000"/>
              <a:buNone/>
            </a:pPr>
            <a:r>
              <a:rPr lang="es" sz="2100" u="sng">
                <a:latin typeface="Arial"/>
                <a:ea typeface="Arial"/>
                <a:cs typeface="Arial"/>
                <a:sym typeface="Arial"/>
              </a:rPr>
              <a:t>Titionoik, Kevin (música</a:t>
            </a:r>
            <a:endParaRPr b="0" sz="2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5950" y="152400"/>
            <a:ext cx="3171200" cy="4381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type="title"/>
          </p:nvPr>
        </p:nvSpPr>
        <p:spPr>
          <a:xfrm>
            <a:off x="406425" y="632725"/>
            <a:ext cx="82968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/>
              <a:t> ¿EL EMPLEO DE DIVERSOS DISPOSITIVOS AYUDA A ALFABETIZAR?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/>
          <p:nvPr/>
        </p:nvSpPr>
        <p:spPr>
          <a:xfrm>
            <a:off x="2928600" y="16996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4"/>
          <p:cNvSpPr txBox="1"/>
          <p:nvPr>
            <p:ph idx="4294967295" type="body"/>
          </p:nvPr>
        </p:nvSpPr>
        <p:spPr>
          <a:xfrm>
            <a:off x="2444700" y="326575"/>
            <a:ext cx="46989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000">
                <a:latin typeface="Raleway"/>
                <a:ea typeface="Raleway"/>
                <a:cs typeface="Raleway"/>
                <a:sym typeface="Raleway"/>
              </a:rPr>
              <a:t>TEXTOS :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s" sz="1600">
                <a:latin typeface="Raleway"/>
                <a:ea typeface="Raleway"/>
                <a:cs typeface="Raleway"/>
                <a:sym typeface="Raleway"/>
              </a:rPr>
              <a:t>CAPERUCITA ROJA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s" sz="1600">
                <a:latin typeface="Raleway"/>
                <a:ea typeface="Raleway"/>
                <a:cs typeface="Raleway"/>
                <a:sym typeface="Raleway"/>
              </a:rPr>
              <a:t>CAPERUCITA Y SU BICICLETA ROJA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s" sz="1600">
                <a:latin typeface="Raleway"/>
                <a:ea typeface="Raleway"/>
                <a:cs typeface="Raleway"/>
                <a:sym typeface="Raleway"/>
              </a:rPr>
              <a:t>CAPERUCITA NARANJA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s" sz="1600">
                <a:latin typeface="Raleway"/>
                <a:ea typeface="Raleway"/>
                <a:cs typeface="Raleway"/>
                <a:sym typeface="Raleway"/>
              </a:rPr>
              <a:t>BUZA CAPERUZA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s" sz="1600">
                <a:latin typeface="Raleway"/>
                <a:ea typeface="Raleway"/>
                <a:cs typeface="Raleway"/>
                <a:sym typeface="Raleway"/>
              </a:rPr>
              <a:t>CAPERUCITA REBELDE(CON CAUSA)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9300" y="1343175"/>
            <a:ext cx="2139900" cy="333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191525" y="164150"/>
            <a:ext cx="8519100" cy="45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 sz="4200"/>
              <a:t>J</a:t>
            </a:r>
            <a:r>
              <a:rPr lang="es" sz="3800"/>
              <a:t>UEGOS:</a:t>
            </a:r>
            <a:endParaRPr sz="38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❏"/>
            </a:pPr>
            <a:r>
              <a:rPr lang="es" sz="3800"/>
              <a:t>LOTERIA.</a:t>
            </a:r>
            <a:endParaRPr sz="38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❏"/>
            </a:pPr>
            <a:r>
              <a:rPr lang="es" sz="3800"/>
              <a:t>ARMADO DE PALABRAS</a:t>
            </a:r>
            <a:endParaRPr sz="38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❏"/>
            </a:pPr>
            <a:r>
              <a:rPr lang="es" sz="3800"/>
              <a:t>DOMINO</a:t>
            </a:r>
            <a:endParaRPr sz="38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s"/>
              <a:t>ROMPECABEZAS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s"/>
              <a:t>LABERINTOS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s"/>
              <a:t>TICS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4800"/>
              <a:buNone/>
            </a:pPr>
            <a:r>
              <a:rPr b="0" lang="es" sz="2400"/>
              <a:t>de ayuda de tu smartphone, claro)</a:t>
            </a:r>
            <a:endParaRPr b="0" sz="2400"/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100" y="1635875"/>
            <a:ext cx="4504724" cy="32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6500" y="152400"/>
            <a:ext cx="3918899" cy="36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758075"/>
            <a:ext cx="4310702" cy="323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3100" y="152400"/>
            <a:ext cx="4528502" cy="339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10</dc:creator>
</cp:coreProperties>
</file>