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Libre Franklin"/>
      <p:regular r:id="rId15"/>
      <p:bold r:id="rId16"/>
      <p:italic r:id="rId17"/>
      <p:boldItalic r:id="rId18"/>
    </p:embeddedFont>
    <p:embeddedFont>
      <p:font typeface="Libre Franklin Thin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GXnEZR5Ly803sx36bPEotrPI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Thin-bold.fntdata"/><Relationship Id="rId11" Type="http://schemas.openxmlformats.org/officeDocument/2006/relationships/slide" Target="slides/slide6.xml"/><Relationship Id="rId22" Type="http://schemas.openxmlformats.org/officeDocument/2006/relationships/font" Target="fonts/LibreFranklinThin-boldItalic.fntdata"/><Relationship Id="rId10" Type="http://schemas.openxmlformats.org/officeDocument/2006/relationships/slide" Target="slides/slide5.xml"/><Relationship Id="rId21" Type="http://schemas.openxmlformats.org/officeDocument/2006/relationships/font" Target="fonts/LibreFranklinThin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-regular.fntdata"/><Relationship Id="rId14" Type="http://schemas.openxmlformats.org/officeDocument/2006/relationships/slide" Target="slides/slide9.xml"/><Relationship Id="rId17" Type="http://schemas.openxmlformats.org/officeDocument/2006/relationships/font" Target="fonts/LibreFranklin-italic.fntdata"/><Relationship Id="rId16" Type="http://schemas.openxmlformats.org/officeDocument/2006/relationships/font" Target="fonts/LibreFranklin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Thin-regular.fntdata"/><Relationship Id="rId6" Type="http://schemas.openxmlformats.org/officeDocument/2006/relationships/slide" Target="slides/slide1.xml"/><Relationship Id="rId18" Type="http://schemas.openxmlformats.org/officeDocument/2006/relationships/font" Target="fonts/LibreFrankl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2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2"/>
          <p:cNvSpPr txBox="1"/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p1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b="0" i="0" sz="32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41" name="Google Shape;41;p1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18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8"/>
          <p:cNvSpPr txBox="1"/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Thin"/>
              <a:buNone/>
              <a:defRPr b="0" i="0" sz="2800" u="none" cap="none" strike="noStrike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71" name="Google Shape;71;p1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19"/>
          <p:cNvSpPr/>
          <p:nvPr/>
        </p:nvSpPr>
        <p:spPr>
          <a:xfrm>
            <a:off x="0" y="5048250"/>
            <a:ext cx="3571875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  <a:defRPr b="0" sz="280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-2382" y="5050633"/>
            <a:ext cx="3574257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-2380" y="5051292"/>
            <a:ext cx="9146380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0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  <a:defRPr b="0" i="0" sz="28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title"/>
          </p:nvPr>
        </p:nvSpPr>
        <p:spPr>
          <a:xfrm>
            <a:off x="822960" y="365760"/>
            <a:ext cx="7520940" cy="1407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Thin"/>
              <a:buNone/>
            </a:pPr>
            <a:r>
              <a:rPr lang="es-AR" u="sng">
                <a:solidFill>
                  <a:srgbClr val="0070C0"/>
                </a:solidFill>
              </a:rPr>
              <a:t>MATEJUEGOS- 3º GRADO- </a:t>
            </a:r>
            <a:br>
              <a:rPr lang="es-AR" u="sng">
                <a:solidFill>
                  <a:srgbClr val="0070C0"/>
                </a:solidFill>
              </a:rPr>
            </a:br>
            <a:r>
              <a:rPr lang="es-AR" u="sng">
                <a:solidFill>
                  <a:srgbClr val="0070C0"/>
                </a:solidFill>
              </a:rPr>
              <a:t>ESCUELA Nº 15- BERNASCONI</a:t>
            </a:r>
            <a:endParaRPr u="sng">
              <a:solidFill>
                <a:srgbClr val="0070C0"/>
              </a:solidFill>
            </a:endParaRPr>
          </a:p>
        </p:txBody>
      </p:sp>
      <p:pic>
        <p:nvPicPr>
          <p:cNvPr descr="Anunciaron la XXXII Feria de Ciencias, Arte y Tecnología 2021" id="95" name="Google Shape;9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6295" l="0" r="0" t="0"/>
          <a:stretch/>
        </p:blipFill>
        <p:spPr>
          <a:xfrm>
            <a:off x="1907704" y="2064822"/>
            <a:ext cx="5113808" cy="230028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822960" y="365760"/>
            <a:ext cx="7520940" cy="686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</a:pPr>
            <a:br>
              <a:rPr lang="es-AR"/>
            </a:br>
            <a:r>
              <a:rPr lang="es-AR"/>
              <a:t>EJE TEMÁTICO: NÚMERO Y OPERACIONES</a:t>
            </a:r>
            <a:br>
              <a:rPr lang="es-AR"/>
            </a:b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AR"/>
              <a:t>SABER: </a:t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AR"/>
              <a:t>EL RECONOCIMIENTO DE LA ORGANIZACIÓN DEL SISTEMA DECIMAL DE NUMERACIÓN EN DIVERSAS SITUACIONES</a:t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es-AR">
                <a:solidFill>
                  <a:srgbClr val="7030A0"/>
                </a:solidFill>
              </a:rPr>
              <a:t>El objetivo principal de esta propuesta es promover el uso del juego mediante actividades y materiales lúdicos en el proceso enseñanza-aprendizaje en el  área de matemáticas</a:t>
            </a:r>
            <a:r>
              <a:rPr lang="es-AR"/>
              <a:t>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Libre Franklin Thin"/>
              <a:buNone/>
            </a:pPr>
            <a:r>
              <a:rPr lang="es-AR">
                <a:solidFill>
                  <a:srgbClr val="7030A0"/>
                </a:solidFill>
              </a:rPr>
              <a:t>DE ESTA MANERA NOS PROPUSIMOS…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Emplear juegos para introducir, practicar o afianzar  conceptos.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Diseñar, manipular y elaborar materiales lúdicos que ayuden a la comprensión de determinados contenidos.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Reforzar o profundizar los contenidos del área de matemáticas de forma diferente.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Desarrollar el razonamiento matemático.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Potenciar la imaginación y la creatividad.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Valorar la importancia del proceso y no sólo de los resultados.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Desarrollar actitudes de compañerismo, trabajo en equipo, responsabilidad…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s-AR"/>
              <a:t>Respetar otras formas de solucionar los problemas y las actividades planteadas.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</a:pPr>
            <a:r>
              <a:rPr lang="es-AR"/>
              <a:t>ASÍ ARMAMOS NÚMEROS…</a:t>
            </a:r>
            <a:endParaRPr/>
          </a:p>
        </p:txBody>
      </p:sp>
      <p:pic>
        <p:nvPicPr>
          <p:cNvPr id="113" name="Google Shape;11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16282" y="1210662"/>
            <a:ext cx="2675598" cy="200669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descr="F:\2021\GALERÍA DE IMÁGENES\Juego con cartas burbuja A.jpg"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1196752"/>
            <a:ext cx="3648405" cy="273630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9632" y="3479344"/>
            <a:ext cx="3024336" cy="2268252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22960" y="365760"/>
            <a:ext cx="7520940" cy="686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Libre Franklin Thin"/>
              <a:buNone/>
            </a:pPr>
            <a:r>
              <a:rPr lang="es-AR" sz="2000">
                <a:solidFill>
                  <a:srgbClr val="7030A0"/>
                </a:solidFill>
              </a:rPr>
              <a:t>JUGAMOS CON UN COMPAÑERO…</a:t>
            </a:r>
            <a:br>
              <a:rPr lang="es-AR" sz="2000">
                <a:solidFill>
                  <a:srgbClr val="7030A0"/>
                </a:solidFill>
              </a:rPr>
            </a:br>
            <a:r>
              <a:rPr lang="es-AR" sz="2000">
                <a:solidFill>
                  <a:srgbClr val="7030A0"/>
                </a:solidFill>
              </a:rPr>
              <a:t>ORDENAMOS DE MENOR A MAYOR…Y VICEVERSA…</a:t>
            </a:r>
            <a:endParaRPr sz="2000">
              <a:solidFill>
                <a:srgbClr val="7030A0"/>
              </a:solidFill>
            </a:endParaRPr>
          </a:p>
        </p:txBody>
      </p:sp>
      <p:pic>
        <p:nvPicPr>
          <p:cNvPr id="121" name="Google Shape;12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529789"/>
            <a:ext cx="2976330" cy="223224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460" y="1772816"/>
            <a:ext cx="3960440" cy="297033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6195" rotWithShape="0" algn="tl" dir="11400000" dist="12700">
              <a:srgbClr val="000000">
                <a:alpha val="32941"/>
              </a:srgbClr>
            </a:outerShdw>
          </a:effectLst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4207151"/>
            <a:ext cx="2904323" cy="217824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</a:pPr>
            <a:r>
              <a:rPr lang="es-AR" sz="2000"/>
              <a:t>TAMBIÉN LO HICIMOS DESDE EL ÁREA DE E. FÍSICA…</a:t>
            </a:r>
            <a:endParaRPr sz="2000"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F:\2021\GALERÍA DE IMÁGENES\alumnos buburja A.jpg"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628800"/>
            <a:ext cx="2616291" cy="1962218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  <p:pic>
        <p:nvPicPr>
          <p:cNvPr descr="F:\2021\GALERÍA DE IMÁGENES\alumnos burbuja B.jpg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1493785"/>
            <a:ext cx="2976331" cy="2232248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Libre Franklin Thin"/>
              <a:buNone/>
            </a:pPr>
            <a:r>
              <a:rPr lang="es-AR">
                <a:solidFill>
                  <a:srgbClr val="7030A0"/>
                </a:solidFill>
              </a:rPr>
              <a:t>HICIMOS CIRCUITOS DE RELEVO…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37" name="Google Shape;13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484784"/>
            <a:ext cx="2901709" cy="217628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" y="1340768"/>
            <a:ext cx="3677032" cy="275777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 frases sobre la importancia del juego en la infancia - JuegoIdeas" id="143" name="Google Shape;14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980728"/>
            <a:ext cx="3615079" cy="361507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2021-09-20T12:49:39Z</dcterms:created>
  <dc:creator>Luffi</dc:creator>
</cp:coreProperties>
</file>