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5591-0D3D-4190-8DDD-FAA03A52556A}" type="datetimeFigureOut">
              <a:rPr lang="es-AR" smtClean="0"/>
              <a:t>10/09/2021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6FA5E6-BFFE-4159-AEAA-6DA6BEB966D7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5591-0D3D-4190-8DDD-FAA03A52556A}" type="datetimeFigureOut">
              <a:rPr lang="es-AR" smtClean="0"/>
              <a:t>10/09/2021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A5E6-BFFE-4159-AEAA-6DA6BEB966D7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46FA5E6-BFFE-4159-AEAA-6DA6BEB966D7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5591-0D3D-4190-8DDD-FAA03A52556A}" type="datetimeFigureOut">
              <a:rPr lang="es-AR" smtClean="0"/>
              <a:t>10/09/2021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5591-0D3D-4190-8DDD-FAA03A52556A}" type="datetimeFigureOut">
              <a:rPr lang="es-AR" smtClean="0"/>
              <a:t>10/09/2021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46FA5E6-BFFE-4159-AEAA-6DA6BEB966D7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5591-0D3D-4190-8DDD-FAA03A52556A}" type="datetimeFigureOut">
              <a:rPr lang="es-AR" smtClean="0"/>
              <a:t>10/09/2021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6FA5E6-BFFE-4159-AEAA-6DA6BEB966D7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DE75591-0D3D-4190-8DDD-FAA03A52556A}" type="datetimeFigureOut">
              <a:rPr lang="es-AR" smtClean="0"/>
              <a:t>10/09/2021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A5E6-BFFE-4159-AEAA-6DA6BEB966D7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5591-0D3D-4190-8DDD-FAA03A52556A}" type="datetimeFigureOut">
              <a:rPr lang="es-AR" smtClean="0"/>
              <a:t>10/09/2021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AR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46FA5E6-BFFE-4159-AEAA-6DA6BEB966D7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5591-0D3D-4190-8DDD-FAA03A52556A}" type="datetimeFigureOut">
              <a:rPr lang="es-AR" smtClean="0"/>
              <a:t>10/09/2021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46FA5E6-BFFE-4159-AEAA-6DA6BEB966D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5591-0D3D-4190-8DDD-FAA03A52556A}" type="datetimeFigureOut">
              <a:rPr lang="es-AR" smtClean="0"/>
              <a:t>10/09/2021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6FA5E6-BFFE-4159-AEAA-6DA6BEB966D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6FA5E6-BFFE-4159-AEAA-6DA6BEB966D7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5591-0D3D-4190-8DDD-FAA03A52556A}" type="datetimeFigureOut">
              <a:rPr lang="es-AR" smtClean="0"/>
              <a:t>10/09/2021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46FA5E6-BFFE-4159-AEAA-6DA6BEB966D7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DE75591-0D3D-4190-8DDD-FAA03A52556A}" type="datetimeFigureOut">
              <a:rPr lang="es-AR" smtClean="0"/>
              <a:t>10/09/2021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DE75591-0D3D-4190-8DDD-FAA03A52556A}" type="datetimeFigureOut">
              <a:rPr lang="es-AR" smtClean="0"/>
              <a:t>10/09/2021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6FA5E6-BFFE-4159-AEAA-6DA6BEB966D7}" type="slidenum">
              <a:rPr lang="es-AR" smtClean="0"/>
              <a:t>‹Nº›</a:t>
            </a:fld>
            <a:endParaRPr lang="es-AR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/>
          <p:nvPr/>
        </p:nvPicPr>
        <p:blipFill rotWithShape="1">
          <a:blip r:embed="rId2"/>
          <a:srcRect l="31764" t="21753" r="11504" b="7251"/>
          <a:stretch/>
        </p:blipFill>
        <p:spPr bwMode="auto">
          <a:xfrm>
            <a:off x="179512" y="116632"/>
            <a:ext cx="8856984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047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6072" y="239969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Registramos en un afiche los pasos</a:t>
            </a:r>
            <a:endParaRPr lang="es-AR" dirty="0"/>
          </a:p>
        </p:txBody>
      </p:sp>
      <p:pic>
        <p:nvPicPr>
          <p:cNvPr id="9218" name="Picture 2" descr="C:\Users\Windows\Desktop\37eb19ce-d2c5-4e8d-b4d6-8df42f37e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82" y="1124744"/>
            <a:ext cx="2443525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blob:https://web.whatsapp.com/831a7efa-4ab6-4485-b23d-1bc850c6db0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6" descr="blob:https://web.whatsapp.com/831a7efa-4ab6-4485-b23d-1bc850c6db0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9223" name="Picture 7" descr="C:\Users\Windows\Desktop\831a7efa-4ab6-4485-b23d-1bc850c6db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56289"/>
            <a:ext cx="2410334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Windows\Desktop\0ab7218c-6faf-4def-b628-771b1e0e90a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56289"/>
            <a:ext cx="3509887" cy="5278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87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6072" y="239969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Rallamos y rallamos varios colores …</a:t>
            </a:r>
            <a:endParaRPr lang="es-AR" dirty="0"/>
          </a:p>
        </p:txBody>
      </p:sp>
      <p:pic>
        <p:nvPicPr>
          <p:cNvPr id="10242" name="Picture 2" descr="C:\Users\Windows\Desktop\8f09e2cb-7c2d-4817-aaef-e389d516e1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1" b="10751"/>
          <a:stretch/>
        </p:blipFill>
        <p:spPr bwMode="auto">
          <a:xfrm>
            <a:off x="899120" y="1196752"/>
            <a:ext cx="7308304" cy="214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Windows\Desktop\99b10153-f2e2-40f1-a30b-9c9e85cd57a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9" b="13677"/>
          <a:stretch/>
        </p:blipFill>
        <p:spPr bwMode="auto">
          <a:xfrm>
            <a:off x="709201" y="3717032"/>
            <a:ext cx="7703840" cy="222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34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indows\Desktop\569e3714-857e-416a-ad64-36c0a3cddb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2" y="1124745"/>
            <a:ext cx="5654080" cy="260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86072" y="239969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Preparamos la mezcla homogénea …</a:t>
            </a:r>
            <a:endParaRPr lang="es-AR" dirty="0"/>
          </a:p>
        </p:txBody>
      </p:sp>
      <p:pic>
        <p:nvPicPr>
          <p:cNvPr id="11267" name="Picture 3" descr="C:\Users\Windows\Desktop\e9e1060d-c8d3-467c-9046-aec15d9ea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5"/>
            <a:ext cx="2277569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Windows\Desktop\117329e5-8748-4db2-a21a-aa57ec382d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0" b="20404"/>
          <a:stretch/>
        </p:blipFill>
        <p:spPr bwMode="auto">
          <a:xfrm>
            <a:off x="3840466" y="3861048"/>
            <a:ext cx="2080989" cy="259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7141" y="4538737"/>
            <a:ext cx="3205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dirty="0" smtClean="0"/>
              <a:t>Soluto: ralladura de tiza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dirty="0" smtClean="0"/>
              <a:t>Solvente :clara de huevo con agua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648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6072" y="239969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Manos a la obra…</a:t>
            </a:r>
            <a:endParaRPr lang="es-AR" dirty="0"/>
          </a:p>
        </p:txBody>
      </p:sp>
      <p:pic>
        <p:nvPicPr>
          <p:cNvPr id="12290" name="Picture 2" descr="C:\Users\Windows\Desktop\7e5e3e83-6aa6-4791-8538-7f62a6fc3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4217"/>
            <a:ext cx="2487968" cy="548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Windows\Desktop\98f8efcf-5a78-483f-abe0-a96e558a78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42" y="914216"/>
            <a:ext cx="2487967" cy="548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Windows\Desktop\55104b05-1bee-4a28-851a-8155dd92735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98921"/>
            <a:ext cx="2448924" cy="539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7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6072" y="239969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Compartimos con 4to grado turno mañana…</a:t>
            </a:r>
            <a:endParaRPr lang="es-AR" dirty="0"/>
          </a:p>
        </p:txBody>
      </p:sp>
      <p:pic>
        <p:nvPicPr>
          <p:cNvPr id="13314" name="Picture 2" descr="C:\Users\Windows\Desktop\745afe1d-ea40-47d1-b6bb-274c0d4773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6" y="1013876"/>
            <a:ext cx="3941712" cy="525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Windows\Desktop\a27921cd-90b3-452f-8b61-ab19ce065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98921"/>
            <a:ext cx="2292002" cy="171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Windows\Desktop\7e3b2a03-b2f8-45b7-b196-66da4b4c62a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34686" y="720512"/>
            <a:ext cx="1670456" cy="222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Windows\Desktop\796a7a63-fb06-4b11-8f73-ead6685dec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99" y="2785133"/>
            <a:ext cx="2787773" cy="371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07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6072" y="2564904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Seguimos trabajando…</a:t>
            </a:r>
            <a:endParaRPr lang="es-AR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843808" y="5229200"/>
            <a:ext cx="8534400" cy="1046984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GRACIAS…!!!!!</a:t>
            </a:r>
          </a:p>
          <a:p>
            <a:r>
              <a:rPr lang="es-AR" dirty="0" smtClean="0"/>
              <a:t>5to grado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3314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s-AR" dirty="0" smtClean="0"/>
              <a:t>“JUGAMOS CON MEZCLAS”</a:t>
            </a:r>
            <a:endParaRPr lang="es-AR" dirty="0"/>
          </a:p>
        </p:txBody>
      </p:sp>
      <p:sp>
        <p:nvSpPr>
          <p:cNvPr id="4" name="AutoShape 2" descr="blob:https://web.whatsapp.com/1f03269f-cd7e-4a34-a54e-f3afd171dbe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 descr="C:\Users\Windows\Desktop\ce30fed5-c71f-4491-a919-c89952cf72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40768"/>
            <a:ext cx="2984079" cy="474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indows\Desktop\28685af6-b0cb-42f3-929e-179b40dea09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95293"/>
            <a:ext cx="5076056" cy="233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707904" y="4509120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 smtClean="0"/>
              <a:t>ESCUELA Nº 145 </a:t>
            </a:r>
          </a:p>
          <a:p>
            <a:pPr algn="r"/>
            <a:r>
              <a:rPr lang="es-AR" dirty="0" smtClean="0"/>
              <a:t>5º GRADO TURNO MAÑANA</a:t>
            </a:r>
          </a:p>
          <a:p>
            <a:pPr algn="r"/>
            <a:r>
              <a:rPr lang="es-AR" dirty="0" smtClean="0"/>
              <a:t>GENERAL ACHA</a:t>
            </a:r>
          </a:p>
          <a:p>
            <a:pPr algn="r"/>
            <a:r>
              <a:rPr lang="es-AR" dirty="0" smtClean="0"/>
              <a:t>LA PAMPA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2319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Cristalización de azúcar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/>
              <a:t>MEDIDAS : 3 de azúcar y 1 de agua</a:t>
            </a:r>
            <a:endParaRPr lang="es-AR" dirty="0"/>
          </a:p>
        </p:txBody>
      </p:sp>
      <p:pic>
        <p:nvPicPr>
          <p:cNvPr id="2050" name="Picture 2" descr="C:\Users\Windows\Desktop\d6389059-aa6c-4e94-be4e-b821c63542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b="10267"/>
          <a:stretch/>
        </p:blipFill>
        <p:spPr bwMode="auto">
          <a:xfrm>
            <a:off x="539552" y="2060847"/>
            <a:ext cx="2952328" cy="433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indows\Desktop\f4c3dad6-155c-4452-b68a-4a4952a1c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50067"/>
            <a:ext cx="5112568" cy="235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7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 fuego lento…</a:t>
            </a:r>
            <a:endParaRPr lang="es-AR" dirty="0"/>
          </a:p>
        </p:txBody>
      </p:sp>
      <p:pic>
        <p:nvPicPr>
          <p:cNvPr id="3074" name="Picture 2" descr="C:\Users\Windows\Desktop\16ff4b96-19c0-4175-ace3-2727600449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064610" cy="527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indows\Desktop\2d2eab01-954c-4566-b47c-ca1aa9e30d30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/>
          <a:stretch/>
        </p:blipFill>
        <p:spPr bwMode="auto">
          <a:xfrm>
            <a:off x="1043608" y="1124744"/>
            <a:ext cx="3161109" cy="527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71800" y="6378143"/>
            <a:ext cx="43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Dejar que el almíbar hierva 5 minutos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2354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dows\Desktop\26e74abc-ae96-4ca9-a7fe-ab1b904c0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0" y="1340768"/>
            <a:ext cx="8532440" cy="393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301752" y="476672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A ponerle color…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1259632" y="558924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Se verte en un frasco la mezcla y se le agrega colorante vegetal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2797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dows\Desktop\20950d77-c262-4f0f-b822-648bb66d47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1013"/>
            <a:ext cx="2476716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indows\Desktop\baaddcf3-582b-4a68-b05e-3665c1af67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78275"/>
            <a:ext cx="2443525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indows\Desktop\2b2ff658-049a-4522-993a-422e347c426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1456"/>
            <a:ext cx="2448272" cy="5311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86072" y="239969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Poner los palitos sin tocar la base…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3086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86072" y="239969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R</a:t>
            </a:r>
            <a:r>
              <a:rPr lang="es-AR" dirty="0" smtClean="0"/>
              <a:t>eposar…</a:t>
            </a:r>
            <a:endParaRPr lang="es-AR" dirty="0"/>
          </a:p>
        </p:txBody>
      </p:sp>
      <p:pic>
        <p:nvPicPr>
          <p:cNvPr id="6146" name="Picture 2" descr="C:\Users\Windows\Desktop\5be0b531-eae1-4aa5-acc3-a4302e71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2" y="1124744"/>
            <a:ext cx="8554260" cy="394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3568" y="53732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Se dejó reposar por una semana en un lugar fresco en el laboratorio para que de esta manera comenzará el proceso de separación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310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bfb242a0-3ec1-40c6-8548-f2c7fd9f0a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171" name="Picture 3" descr="C:\Users\Windows\Desktop\bfb242a0-3ec1-40c6-8548-f2c7fd9f0a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8" r="3068" b="11514"/>
          <a:stretch/>
        </p:blipFill>
        <p:spPr bwMode="auto">
          <a:xfrm>
            <a:off x="155575" y="1034731"/>
            <a:ext cx="2687736" cy="53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Windows\Desktop\d760ce07-9358-4a1a-8047-35205b6944c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51"/>
          <a:stretch/>
        </p:blipFill>
        <p:spPr bwMode="auto">
          <a:xfrm>
            <a:off x="3018441" y="1054266"/>
            <a:ext cx="3161109" cy="530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Windows\Desktop\0753ed8c-94aa-4443-a1cd-370932bd85b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47" y="1053166"/>
            <a:ext cx="244352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92832" y="639398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El agua de la mezcla se evaporó y quedó el azúcar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975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SEGUNDA EXPERIENCIA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s-AR" dirty="0" smtClean="0"/>
              <a:t>FABRICACIÓN DE TÉMPERA CASERA</a:t>
            </a:r>
            <a:endParaRPr lang="es-AR" dirty="0"/>
          </a:p>
        </p:txBody>
      </p:sp>
      <p:pic>
        <p:nvPicPr>
          <p:cNvPr id="8194" name="Picture 2" descr="C:\Users\Windows\Desktop\ca1f8e7c-ae3d-484b-9827-d7da1b50bc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2"/>
          <a:stretch/>
        </p:blipFill>
        <p:spPr bwMode="auto">
          <a:xfrm>
            <a:off x="2051720" y="1988840"/>
            <a:ext cx="6753860" cy="419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56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131</TotalTime>
  <Words>154</Words>
  <Application>Microsoft Office PowerPoint</Application>
  <PresentationFormat>Presentación en pantalla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Civil</vt:lpstr>
      <vt:lpstr>Presentación de PowerPoint</vt:lpstr>
      <vt:lpstr>“JUGAMOS CON MEZCLAS”</vt:lpstr>
      <vt:lpstr>Cristalización de azúcar</vt:lpstr>
      <vt:lpstr>A fuego lento…</vt:lpstr>
      <vt:lpstr>Presentación de PowerPoint</vt:lpstr>
      <vt:lpstr>Presentación de PowerPoint</vt:lpstr>
      <vt:lpstr>Presentación de PowerPoint</vt:lpstr>
      <vt:lpstr>Presentación de PowerPoint</vt:lpstr>
      <vt:lpstr>SEGUNDA EXPERIENCIA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11</cp:revision>
  <dcterms:created xsi:type="dcterms:W3CDTF">2021-09-10T07:44:55Z</dcterms:created>
  <dcterms:modified xsi:type="dcterms:W3CDTF">2021-09-10T09:56:30Z</dcterms:modified>
</cp:coreProperties>
</file>