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view.genial.ly/614b7e17dfbf340da1511f8f/presentation-presentacion-escritor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PRESENTACIÓN PRODUCTORAS DE VIDA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763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700">
                <a:solidFill>
                  <a:schemeClr val="dk1"/>
                </a:solidFill>
              </a:rPr>
              <a:t>Disponible en el siguiente enlace: </a:t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700" u="sng">
                <a:solidFill>
                  <a:schemeClr val="hlink"/>
                </a:solidFill>
                <a:hlinkClick r:id="rId3"/>
              </a:rPr>
              <a:t>https://view.genial.ly/614b7e17dfbf340da1511f8f/presentation-presentacion-escritorio</a:t>
            </a:r>
            <a:endParaRPr b="1"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