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gSifULDTioQos/nzSdxmJeRqsv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14.jpg"/><Relationship Id="rId7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3568" y="548680"/>
            <a:ext cx="7772400" cy="1470025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b="1" lang="es-ES">
                <a:solidFill>
                  <a:schemeClr val="lt2"/>
                </a:solidFill>
              </a:rPr>
              <a:t>¿Qué hacemos con la basura?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rgbClr val="76923C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b="1" lang="es-ES">
                <a:solidFill>
                  <a:schemeClr val="lt2"/>
                </a:solidFill>
              </a:rPr>
              <a:t>2º Año</a:t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b="1" lang="es-ES">
                <a:solidFill>
                  <a:schemeClr val="lt2"/>
                </a:solidFill>
              </a:rPr>
              <a:t>E.P.E.T Nº 9 «Josefa Miguel de Tubío»</a:t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b="1" lang="es-ES">
                <a:solidFill>
                  <a:schemeClr val="lt2"/>
                </a:solidFill>
              </a:rPr>
              <a:t>JACINTO ARAUZ</a:t>
            </a:r>
            <a:endParaRPr b="1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0"/>
            <a:ext cx="3813888" cy="526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323528" y="332656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2" y="27993"/>
            <a:ext cx="2908684" cy="524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2522" y="0"/>
            <a:ext cx="3635896" cy="526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179512" y="5517232"/>
            <a:ext cx="87129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Fabricamos ecoladrillos: reutilizamos envases PET, los rellenamos con plásticos blandos que no se pueden reutilizar.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37382" cy="362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992" y="1"/>
            <a:ext cx="4837382" cy="362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280" y="3591018"/>
            <a:ext cx="4678288" cy="326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4008" y="3628038"/>
            <a:ext cx="4499991" cy="322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899592" y="836712"/>
            <a:ext cx="7560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cuidado del ambiente es la mayor urgencia que tenemos las sociedades que habitamos el planeta, y para poder actuar, primero quisimos aprender acerca de la basura que generamos a diario en nuestros hogares.</a:t>
            </a:r>
            <a:endParaRPr b="1"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755576" y="260648"/>
            <a:ext cx="741682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Comenzamos acopiando residuos sólidos secos, luego los separamos según su composición.</a:t>
            </a:r>
            <a:endParaRPr b="1" sz="2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1645643"/>
            <a:ext cx="5930709" cy="500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Clasificación de los plásticos:</a:t>
            </a:r>
            <a:endParaRPr b="1"/>
          </a:p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457200" y="1600201"/>
            <a:ext cx="8229600" cy="3196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/>
              <a:t>    Los plásticos son uno de los materiales más abundantes, por lo tanto, generan mayor cantidad de basura y contaminación.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/>
              <a:t>    Para poder conocerlos, investigamos su composición y descubrimos que hay siete clases diferentes de plásticos:</a:t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363" y="4267263"/>
            <a:ext cx="3851921" cy="24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467544" y="476672"/>
            <a:ext cx="75608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Cada plástico se identifica con un código impreso:</a:t>
            </a:r>
            <a:endParaRPr b="1" sz="32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507807"/>
            <a:ext cx="7560840" cy="5350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03" y="-243408"/>
            <a:ext cx="4320481" cy="576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55" y="3762875"/>
            <a:ext cx="4099520" cy="30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9568" y="2256387"/>
            <a:ext cx="3435846" cy="45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8809" y="0"/>
            <a:ext cx="4860032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07904" y="3212707"/>
            <a:ext cx="2700300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251520" y="692696"/>
            <a:ext cx="8424936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Dentro de los residuos sólidos urbanos, también estudiamos la composición de latas, papel, cartón, colillas de cigarrillos y pilas. Además, la contaminación y el impacto ambiental que generan si no se los recupera, van al basurero.</a:t>
            </a:r>
            <a:endParaRPr b="1" sz="4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848" y="0"/>
            <a:ext cx="4256227" cy="518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323528" y="332656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9302" y="3667607"/>
            <a:ext cx="3864698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1622" y="0"/>
            <a:ext cx="53037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D59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/>
        </p:nvSpPr>
        <p:spPr>
          <a:xfrm>
            <a:off x="323528" y="332656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7" name="Google Shape;13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3 R: Reducir, Reutilizar, Reciclar.</a:t>
            </a:r>
            <a:endParaRPr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s-ES"/>
              <a:t>La mejor manera de cuidar el  ambiente 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⮚"/>
            </a:pPr>
            <a:r>
              <a:rPr b="1" lang="es-ES" u="sng">
                <a:solidFill>
                  <a:srgbClr val="FF0000"/>
                </a:solidFill>
              </a:rPr>
              <a:t>Reducir</a:t>
            </a:r>
            <a:r>
              <a:rPr b="1" lang="es-ES"/>
              <a:t> la cantidad de productos que consumimos.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⮚"/>
            </a:pPr>
            <a:r>
              <a:rPr b="1" lang="es-ES" u="sng">
                <a:solidFill>
                  <a:srgbClr val="FF0000"/>
                </a:solidFill>
              </a:rPr>
              <a:t>Reutilizar</a:t>
            </a:r>
            <a:r>
              <a:rPr b="1" lang="es-ES"/>
              <a:t> cuántas veces se pueda antes de desecharlos.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⮚"/>
            </a:pPr>
            <a:r>
              <a:rPr b="1" lang="es-ES" u="sng">
                <a:solidFill>
                  <a:srgbClr val="FF0000"/>
                </a:solidFill>
              </a:rPr>
              <a:t>Reciclar</a:t>
            </a:r>
            <a:r>
              <a:rPr b="1" lang="es-ES"/>
              <a:t>, darles una nueva oportunidad de utilización a los mismos materiales.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2021-09-23T10:28:41Z</dcterms:created>
  <dc:creator>MEB</dc:creator>
</cp:coreProperties>
</file>