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Geo"/>
      <p:regular r:id="rId19"/>
      <p:italic r:id="rId20"/>
    </p:embeddedFont>
    <p:embeddedFont>
      <p:font typeface="Arial Black"/>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jDXGp8Ey41rUIwldPV+cvx9z1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eo-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ArialBlack-regular.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Ge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2" name="Shape 22"/>
        <p:cNvGrpSpPr/>
        <p:nvPr/>
      </p:nvGrpSpPr>
      <p:grpSpPr>
        <a:xfrm>
          <a:off x="0" y="0"/>
          <a:ext cx="0" cy="0"/>
          <a:chOff x="0" y="0"/>
          <a:chExt cx="0" cy="0"/>
        </a:xfrm>
      </p:grpSpPr>
      <p:grpSp>
        <p:nvGrpSpPr>
          <p:cNvPr id="23" name="Google Shape;23;p16"/>
          <p:cNvGrpSpPr/>
          <p:nvPr/>
        </p:nvGrpSpPr>
        <p:grpSpPr>
          <a:xfrm>
            <a:off x="0" y="-8467"/>
            <a:ext cx="12192000" cy="6866467"/>
            <a:chOff x="0" y="-8467"/>
            <a:chExt cx="12192000" cy="6866467"/>
          </a:xfrm>
        </p:grpSpPr>
        <p:cxnSp>
          <p:nvCxnSpPr>
            <p:cNvPr id="24" name="Google Shape;24;p16"/>
            <p:cNvCxnSpPr/>
            <p:nvPr/>
          </p:nvCxnSpPr>
          <p:spPr>
            <a:xfrm>
              <a:off x="9371012" y="0"/>
              <a:ext cx="1219200" cy="6858000"/>
            </a:xfrm>
            <a:prstGeom prst="straightConnector1">
              <a:avLst/>
            </a:prstGeom>
            <a:noFill/>
            <a:ln cap="flat" cmpd="sng" w="9525">
              <a:solidFill>
                <a:srgbClr val="262626"/>
              </a:solidFill>
              <a:prstDash val="solid"/>
              <a:round/>
              <a:headEnd len="sm" w="sm" type="none"/>
              <a:tailEnd len="sm" w="sm" type="none"/>
            </a:ln>
          </p:spPr>
        </p:cxnSp>
        <p:cxnSp>
          <p:nvCxnSpPr>
            <p:cNvPr id="25" name="Google Shape;25;p16"/>
            <p:cNvCxnSpPr/>
            <p:nvPr/>
          </p:nvCxnSpPr>
          <p:spPr>
            <a:xfrm flipH="1">
              <a:off x="7425267" y="3681413"/>
              <a:ext cx="4763558" cy="3176587"/>
            </a:xfrm>
            <a:prstGeom prst="straightConnector1">
              <a:avLst/>
            </a:prstGeom>
            <a:noFill/>
            <a:ln cap="flat" cmpd="sng" w="9525">
              <a:solidFill>
                <a:srgbClr val="262626"/>
              </a:solidFill>
              <a:prstDash val="solid"/>
              <a:round/>
              <a:headEnd len="sm" w="sm" type="none"/>
              <a:tailEnd len="sm" w="sm" type="none"/>
            </a:ln>
          </p:spPr>
        </p:cxnSp>
        <p:sp>
          <p:nvSpPr>
            <p:cNvPr id="26" name="Google Shape;26;p16"/>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16"/>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16"/>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6"/>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16"/>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16"/>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16"/>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6"/>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16"/>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FEFEFE"/>
                </a:solidFill>
              </a:defRPr>
            </a:lvl1pPr>
            <a:lvl2pPr lvl="1" algn="ctr">
              <a:spcBef>
                <a:spcPts val="1000"/>
              </a:spcBef>
              <a:spcAft>
                <a:spcPts val="0"/>
              </a:spcAft>
              <a:buSzPts val="1280"/>
              <a:buNone/>
              <a:defRPr>
                <a:solidFill>
                  <a:schemeClr val="lt1"/>
                </a:solidFill>
              </a:defRPr>
            </a:lvl2pPr>
            <a:lvl3pPr lvl="2" algn="ctr">
              <a:spcBef>
                <a:spcPts val="1000"/>
              </a:spcBef>
              <a:spcAft>
                <a:spcPts val="0"/>
              </a:spcAft>
              <a:buSzPts val="1120"/>
              <a:buNone/>
              <a:defRPr>
                <a:solidFill>
                  <a:schemeClr val="lt1"/>
                </a:solidFill>
              </a:defRPr>
            </a:lvl3pPr>
            <a:lvl4pPr lvl="3" algn="ctr">
              <a:spcBef>
                <a:spcPts val="1000"/>
              </a:spcBef>
              <a:spcAft>
                <a:spcPts val="0"/>
              </a:spcAft>
              <a:buSzPts val="960"/>
              <a:buNone/>
              <a:defRPr>
                <a:solidFill>
                  <a:schemeClr val="lt1"/>
                </a:solidFill>
              </a:defRPr>
            </a:lvl4pPr>
            <a:lvl5pPr lvl="4" algn="ctr">
              <a:spcBef>
                <a:spcPts val="1000"/>
              </a:spcBef>
              <a:spcAft>
                <a:spcPts val="0"/>
              </a:spcAft>
              <a:buSzPts val="960"/>
              <a:buNone/>
              <a:defRPr>
                <a:solidFill>
                  <a:schemeClr val="lt1"/>
                </a:solidFill>
              </a:defRPr>
            </a:lvl5pPr>
            <a:lvl6pPr lvl="5" algn="ctr">
              <a:spcBef>
                <a:spcPts val="1000"/>
              </a:spcBef>
              <a:spcAft>
                <a:spcPts val="0"/>
              </a:spcAft>
              <a:buSzPts val="960"/>
              <a:buNone/>
              <a:defRPr>
                <a:solidFill>
                  <a:schemeClr val="lt1"/>
                </a:solidFill>
              </a:defRPr>
            </a:lvl6pPr>
            <a:lvl7pPr lvl="6" algn="ctr">
              <a:spcBef>
                <a:spcPts val="1000"/>
              </a:spcBef>
              <a:spcAft>
                <a:spcPts val="0"/>
              </a:spcAft>
              <a:buSzPts val="960"/>
              <a:buNone/>
              <a:defRPr>
                <a:solidFill>
                  <a:schemeClr val="lt1"/>
                </a:solidFill>
              </a:defRPr>
            </a:lvl7pPr>
            <a:lvl8pPr lvl="7" algn="ctr">
              <a:spcBef>
                <a:spcPts val="1000"/>
              </a:spcBef>
              <a:spcAft>
                <a:spcPts val="0"/>
              </a:spcAft>
              <a:buSzPts val="960"/>
              <a:buNone/>
              <a:defRPr>
                <a:solidFill>
                  <a:schemeClr val="lt1"/>
                </a:solidFill>
              </a:defRPr>
            </a:lvl8pPr>
            <a:lvl9pPr lvl="8" algn="ctr">
              <a:spcBef>
                <a:spcPts val="1000"/>
              </a:spcBef>
              <a:spcAft>
                <a:spcPts val="0"/>
              </a:spcAft>
              <a:buSzPts val="960"/>
              <a:buNone/>
              <a:defRPr>
                <a:solidFill>
                  <a:schemeClr val="lt1"/>
                </a:solidFill>
              </a:defRPr>
            </a:lvl9pPr>
          </a:lstStyle>
          <a:p/>
        </p:txBody>
      </p:sp>
      <p:sp>
        <p:nvSpPr>
          <p:cNvPr id="36" name="Google Shape;36;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90" name="Shape 90"/>
        <p:cNvGrpSpPr/>
        <p:nvPr/>
      </p:nvGrpSpPr>
      <p:grpSpPr>
        <a:xfrm>
          <a:off x="0" y="0"/>
          <a:ext cx="0" cy="0"/>
          <a:chOff x="0" y="0"/>
          <a:chExt cx="0" cy="0"/>
        </a:xfrm>
      </p:grpSpPr>
      <p:sp>
        <p:nvSpPr>
          <p:cNvPr id="91" name="Google Shape;91;p25"/>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5"/>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FEFEFE"/>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93" name="Google Shape;93;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6" name="Shape 96"/>
        <p:cNvGrpSpPr/>
        <p:nvPr/>
      </p:nvGrpSpPr>
      <p:grpSpPr>
        <a:xfrm>
          <a:off x="0" y="0"/>
          <a:ext cx="0" cy="0"/>
          <a:chOff x="0" y="0"/>
          <a:chExt cx="0" cy="0"/>
        </a:xfrm>
      </p:grpSpPr>
      <p:sp>
        <p:nvSpPr>
          <p:cNvPr id="97" name="Google Shape;97;p26"/>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6"/>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FEFEFE"/>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26"/>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FEFEFE"/>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0" name="Google Shape;100;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
        <p:nvSpPr>
          <p:cNvPr id="103" name="Google Shape;103;p26"/>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AR" sz="8000">
                <a:solidFill>
                  <a:schemeClr val="accent1"/>
                </a:solidFill>
                <a:latin typeface="Arial"/>
                <a:ea typeface="Arial"/>
                <a:cs typeface="Arial"/>
                <a:sym typeface="Arial"/>
              </a:rPr>
              <a:t>“</a:t>
            </a:r>
            <a:endParaRPr/>
          </a:p>
        </p:txBody>
      </p:sp>
      <p:sp>
        <p:nvSpPr>
          <p:cNvPr id="104" name="Google Shape;104;p26"/>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AR"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5" name="Shape 105"/>
        <p:cNvGrpSpPr/>
        <p:nvPr/>
      </p:nvGrpSpPr>
      <p:grpSpPr>
        <a:xfrm>
          <a:off x="0" y="0"/>
          <a:ext cx="0" cy="0"/>
          <a:chOff x="0" y="0"/>
          <a:chExt cx="0" cy="0"/>
        </a:xfrm>
      </p:grpSpPr>
      <p:sp>
        <p:nvSpPr>
          <p:cNvPr id="106" name="Google Shape;106;p27"/>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7"/>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FEFEFE"/>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08" name="Google Shape;108;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11" name="Shape 111"/>
        <p:cNvGrpSpPr/>
        <p:nvPr/>
      </p:nvGrpSpPr>
      <p:grpSpPr>
        <a:xfrm>
          <a:off x="0" y="0"/>
          <a:ext cx="0" cy="0"/>
          <a:chOff x="0" y="0"/>
          <a:chExt cx="0" cy="0"/>
        </a:xfrm>
      </p:grpSpPr>
      <p:sp>
        <p:nvSpPr>
          <p:cNvPr id="112" name="Google Shape;112;p28"/>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8"/>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FEFEFE"/>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8"/>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FEFEFE"/>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15" name="Google Shape;115;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
        <p:nvSpPr>
          <p:cNvPr id="118" name="Google Shape;118;p28"/>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AR" sz="8000">
                <a:solidFill>
                  <a:schemeClr val="accent1"/>
                </a:solidFill>
                <a:latin typeface="Arial"/>
                <a:ea typeface="Arial"/>
                <a:cs typeface="Arial"/>
                <a:sym typeface="Arial"/>
              </a:rPr>
              <a:t>“</a:t>
            </a:r>
            <a:endParaRPr/>
          </a:p>
        </p:txBody>
      </p:sp>
      <p:sp>
        <p:nvSpPr>
          <p:cNvPr id="119" name="Google Shape;119;p28"/>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s-AR"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20" name="Shape 120"/>
        <p:cNvGrpSpPr/>
        <p:nvPr/>
      </p:nvGrpSpPr>
      <p:grpSpPr>
        <a:xfrm>
          <a:off x="0" y="0"/>
          <a:ext cx="0" cy="0"/>
          <a:chOff x="0" y="0"/>
          <a:chExt cx="0" cy="0"/>
        </a:xfrm>
      </p:grpSpPr>
      <p:sp>
        <p:nvSpPr>
          <p:cNvPr id="121" name="Google Shape;121;p29"/>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9"/>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9"/>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FEFEFE"/>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124" name="Google Shape;124;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7" name="Shape 127"/>
        <p:cNvGrpSpPr/>
        <p:nvPr/>
      </p:nvGrpSpPr>
      <p:grpSpPr>
        <a:xfrm>
          <a:off x="0" y="0"/>
          <a:ext cx="0" cy="0"/>
          <a:chOff x="0" y="0"/>
          <a:chExt cx="0" cy="0"/>
        </a:xfrm>
      </p:grpSpPr>
      <p:sp>
        <p:nvSpPr>
          <p:cNvPr id="128" name="Google Shape;128;p3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30"/>
          <p:cNvSpPr txBox="1"/>
          <p:nvPr>
            <p:ph idx="1" type="body"/>
          </p:nvPr>
        </p:nvSpPr>
        <p:spPr>
          <a:xfrm rot="5400000">
            <a:off x="3035282"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3" name="Shape 133"/>
        <p:cNvGrpSpPr/>
        <p:nvPr/>
      </p:nvGrpSpPr>
      <p:grpSpPr>
        <a:xfrm>
          <a:off x="0" y="0"/>
          <a:ext cx="0" cy="0"/>
          <a:chOff x="0" y="0"/>
          <a:chExt cx="0" cy="0"/>
        </a:xfrm>
      </p:grpSpPr>
      <p:sp>
        <p:nvSpPr>
          <p:cNvPr id="134" name="Google Shape;134;p31"/>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31"/>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9" name="Shape 39"/>
        <p:cNvGrpSpPr/>
        <p:nvPr/>
      </p:nvGrpSpPr>
      <p:grpSpPr>
        <a:xfrm>
          <a:off x="0" y="0"/>
          <a:ext cx="0" cy="0"/>
          <a:chOff x="0" y="0"/>
          <a:chExt cx="0" cy="0"/>
        </a:xfrm>
      </p:grpSpPr>
      <p:sp>
        <p:nvSpPr>
          <p:cNvPr id="40" name="Google Shape;40;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7"/>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45" name="Shape 45"/>
        <p:cNvGrpSpPr/>
        <p:nvPr/>
      </p:nvGrpSpPr>
      <p:grpSpPr>
        <a:xfrm>
          <a:off x="0" y="0"/>
          <a:ext cx="0" cy="0"/>
          <a:chOff x="0" y="0"/>
          <a:chExt cx="0" cy="0"/>
        </a:xfrm>
      </p:grpSpPr>
      <p:sp>
        <p:nvSpPr>
          <p:cNvPr id="46" name="Google Shape;46;p18"/>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8" name="Google Shape;48;p18"/>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49" name="Google Shape;49;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2" name="Shape 52"/>
        <p:cNvGrpSpPr/>
        <p:nvPr/>
      </p:nvGrpSpPr>
      <p:grpSpPr>
        <a:xfrm>
          <a:off x="0" y="0"/>
          <a:ext cx="0" cy="0"/>
          <a:chOff x="0" y="0"/>
          <a:chExt cx="0" cy="0"/>
        </a:xfrm>
      </p:grpSpPr>
      <p:sp>
        <p:nvSpPr>
          <p:cNvPr id="53" name="Google Shape;53;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6" name="Shape 56"/>
        <p:cNvGrpSpPr/>
        <p:nvPr/>
      </p:nvGrpSpPr>
      <p:grpSpPr>
        <a:xfrm>
          <a:off x="0" y="0"/>
          <a:ext cx="0" cy="0"/>
          <a:chOff x="0" y="0"/>
          <a:chExt cx="0" cy="0"/>
        </a:xfrm>
      </p:grpSpPr>
      <p:sp>
        <p:nvSpPr>
          <p:cNvPr id="57" name="Google Shape;57;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1" name="Shape 61"/>
        <p:cNvGrpSpPr/>
        <p:nvPr/>
      </p:nvGrpSpPr>
      <p:grpSpPr>
        <a:xfrm>
          <a:off x="0" y="0"/>
          <a:ext cx="0" cy="0"/>
          <a:chOff x="0" y="0"/>
          <a:chExt cx="0" cy="0"/>
        </a:xfrm>
      </p:grpSpPr>
      <p:sp>
        <p:nvSpPr>
          <p:cNvPr id="62" name="Google Shape;62;p21"/>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1"/>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FEFEFE"/>
                </a:solidFill>
              </a:defRPr>
            </a:lvl1pPr>
            <a:lvl2pPr indent="-228600" lvl="1" marL="914400" algn="l">
              <a:spcBef>
                <a:spcPts val="1000"/>
              </a:spcBef>
              <a:spcAft>
                <a:spcPts val="0"/>
              </a:spcAft>
              <a:buSzPts val="1440"/>
              <a:buNone/>
              <a:defRPr sz="1800">
                <a:solidFill>
                  <a:schemeClr val="lt1"/>
                </a:solidFill>
              </a:defRPr>
            </a:lvl2pPr>
            <a:lvl3pPr indent="-228600" lvl="2" marL="1371600" algn="l">
              <a:spcBef>
                <a:spcPts val="1000"/>
              </a:spcBef>
              <a:spcAft>
                <a:spcPts val="0"/>
              </a:spcAft>
              <a:buSzPts val="1280"/>
              <a:buNone/>
              <a:defRPr sz="1600">
                <a:solidFill>
                  <a:schemeClr val="lt1"/>
                </a:solidFill>
              </a:defRPr>
            </a:lvl3pPr>
            <a:lvl4pPr indent="-228600" lvl="3" marL="1828800" algn="l">
              <a:spcBef>
                <a:spcPts val="1000"/>
              </a:spcBef>
              <a:spcAft>
                <a:spcPts val="0"/>
              </a:spcAft>
              <a:buSzPts val="1120"/>
              <a:buNone/>
              <a:defRPr sz="1400">
                <a:solidFill>
                  <a:schemeClr val="lt1"/>
                </a:solidFill>
              </a:defRPr>
            </a:lvl4pPr>
            <a:lvl5pPr indent="-228600" lvl="4" marL="2286000" algn="l">
              <a:spcBef>
                <a:spcPts val="1000"/>
              </a:spcBef>
              <a:spcAft>
                <a:spcPts val="0"/>
              </a:spcAft>
              <a:buSzPts val="1120"/>
              <a:buNone/>
              <a:defRPr sz="1400">
                <a:solidFill>
                  <a:schemeClr val="lt1"/>
                </a:solidFill>
              </a:defRPr>
            </a:lvl5pPr>
            <a:lvl6pPr indent="-228600" lvl="5" marL="2743200" algn="l">
              <a:spcBef>
                <a:spcPts val="1000"/>
              </a:spcBef>
              <a:spcAft>
                <a:spcPts val="0"/>
              </a:spcAft>
              <a:buSzPts val="1120"/>
              <a:buNone/>
              <a:defRPr sz="1400">
                <a:solidFill>
                  <a:schemeClr val="lt1"/>
                </a:solidFill>
              </a:defRPr>
            </a:lvl6pPr>
            <a:lvl7pPr indent="-228600" lvl="6" marL="3200400" algn="l">
              <a:spcBef>
                <a:spcPts val="1000"/>
              </a:spcBef>
              <a:spcAft>
                <a:spcPts val="0"/>
              </a:spcAft>
              <a:buSzPts val="1120"/>
              <a:buNone/>
              <a:defRPr sz="1400">
                <a:solidFill>
                  <a:schemeClr val="lt1"/>
                </a:solidFill>
              </a:defRPr>
            </a:lvl7pPr>
            <a:lvl8pPr indent="-228600" lvl="7" marL="3657600" algn="l">
              <a:spcBef>
                <a:spcPts val="1000"/>
              </a:spcBef>
              <a:spcAft>
                <a:spcPts val="0"/>
              </a:spcAft>
              <a:buSzPts val="1120"/>
              <a:buNone/>
              <a:defRPr sz="1400">
                <a:solidFill>
                  <a:schemeClr val="lt1"/>
                </a:solidFill>
              </a:defRPr>
            </a:lvl8pPr>
            <a:lvl9pPr indent="-228600" lvl="8" marL="4114800" algn="l">
              <a:spcBef>
                <a:spcPts val="1000"/>
              </a:spcBef>
              <a:spcAft>
                <a:spcPts val="0"/>
              </a:spcAft>
              <a:buSzPts val="1120"/>
              <a:buNone/>
              <a:defRPr sz="1400">
                <a:solidFill>
                  <a:schemeClr val="lt1"/>
                </a:solidFill>
              </a:defRPr>
            </a:lvl9pPr>
          </a:lstStyle>
          <a:p/>
        </p:txBody>
      </p:sp>
      <p:sp>
        <p:nvSpPr>
          <p:cNvPr id="64" name="Google Shape;64;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67" name="Shape 67"/>
        <p:cNvGrpSpPr/>
        <p:nvPr/>
      </p:nvGrpSpPr>
      <p:grpSpPr>
        <a:xfrm>
          <a:off x="0" y="0"/>
          <a:ext cx="0" cy="0"/>
          <a:chOff x="0" y="0"/>
          <a:chExt cx="0" cy="0"/>
        </a:xfrm>
      </p:grpSpPr>
      <p:sp>
        <p:nvSpPr>
          <p:cNvPr id="68" name="Google Shape;68;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0" name="Google Shape;70;p2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1" name="Google Shape;71;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74" name="Shape 74"/>
        <p:cNvGrpSpPr/>
        <p:nvPr/>
      </p:nvGrpSpPr>
      <p:grpSpPr>
        <a:xfrm>
          <a:off x="0" y="0"/>
          <a:ext cx="0" cy="0"/>
          <a:chOff x="0" y="0"/>
          <a:chExt cx="0" cy="0"/>
        </a:xfrm>
      </p:grpSpPr>
      <p:sp>
        <p:nvSpPr>
          <p:cNvPr id="75" name="Google Shape;75;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7" name="Google Shape;77;p2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8" name="Google Shape;78;p2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79" name="Google Shape;79;p2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80" name="Google Shape;8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3" name="Shape 83"/>
        <p:cNvGrpSpPr/>
        <p:nvPr/>
      </p:nvGrpSpPr>
      <p:grpSpPr>
        <a:xfrm>
          <a:off x="0" y="0"/>
          <a:ext cx="0" cy="0"/>
          <a:chOff x="0" y="0"/>
          <a:chExt cx="0" cy="0"/>
        </a:xfrm>
      </p:grpSpPr>
      <p:sp>
        <p:nvSpPr>
          <p:cNvPr id="84" name="Google Shape;84;p24"/>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4"/>
          <p:cNvSpPr/>
          <p:nvPr>
            <p:ph idx="2" type="pic"/>
          </p:nvPr>
        </p:nvSpPr>
        <p:spPr>
          <a:xfrm>
            <a:off x="677334" y="609600"/>
            <a:ext cx="8596668" cy="3845718"/>
          </a:xfrm>
          <a:prstGeom prst="rect">
            <a:avLst/>
          </a:prstGeom>
          <a:noFill/>
          <a:ln>
            <a:noFill/>
          </a:ln>
        </p:spPr>
      </p:sp>
      <p:sp>
        <p:nvSpPr>
          <p:cNvPr id="86" name="Google Shape;86;p24"/>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A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grpSp>
        <p:nvGrpSpPr>
          <p:cNvPr id="6" name="Google Shape;6;p15"/>
          <p:cNvGrpSpPr/>
          <p:nvPr/>
        </p:nvGrpSpPr>
        <p:grpSpPr>
          <a:xfrm>
            <a:off x="0" y="-8467"/>
            <a:ext cx="12192000" cy="6866467"/>
            <a:chOff x="0" y="-8467"/>
            <a:chExt cx="12192000" cy="6866467"/>
          </a:xfrm>
        </p:grpSpPr>
        <p:cxnSp>
          <p:nvCxnSpPr>
            <p:cNvPr id="7" name="Google Shape;7;p15"/>
            <p:cNvCxnSpPr/>
            <p:nvPr/>
          </p:nvCxnSpPr>
          <p:spPr>
            <a:xfrm>
              <a:off x="9371012" y="0"/>
              <a:ext cx="1219200" cy="6858000"/>
            </a:xfrm>
            <a:prstGeom prst="straightConnector1">
              <a:avLst/>
            </a:prstGeom>
            <a:noFill/>
            <a:ln cap="flat" cmpd="sng" w="9525">
              <a:solidFill>
                <a:srgbClr val="262626"/>
              </a:solidFill>
              <a:prstDash val="solid"/>
              <a:round/>
              <a:headEnd len="sm" w="sm" type="none"/>
              <a:tailEnd len="sm" w="sm" type="none"/>
            </a:ln>
          </p:spPr>
        </p:cxnSp>
        <p:cxnSp>
          <p:nvCxnSpPr>
            <p:cNvPr id="8" name="Google Shape;8;p15"/>
            <p:cNvCxnSpPr/>
            <p:nvPr/>
          </p:nvCxnSpPr>
          <p:spPr>
            <a:xfrm flipH="1">
              <a:off x="7425267" y="3681413"/>
              <a:ext cx="4763558" cy="3176587"/>
            </a:xfrm>
            <a:prstGeom prst="straightConnector1">
              <a:avLst/>
            </a:prstGeom>
            <a:noFill/>
            <a:ln cap="flat" cmpd="sng" w="9525">
              <a:solidFill>
                <a:srgbClr val="262626"/>
              </a:solidFill>
              <a:prstDash val="solid"/>
              <a:round/>
              <a:headEnd len="sm" w="sm" type="none"/>
              <a:tailEnd len="sm" w="sm" type="none"/>
            </a:ln>
          </p:spPr>
        </p:cxnSp>
        <p:sp>
          <p:nvSpPr>
            <p:cNvPr id="9" name="Google Shape;9;p15"/>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5"/>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5"/>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5"/>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5"/>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5"/>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5"/>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5"/>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8" name="Google Shape;18;p15"/>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FEFEFE"/>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FEFEFE"/>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FEFEFE"/>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FEFEFE"/>
                </a:solidFill>
                <a:latin typeface="Trebuchet MS"/>
                <a:ea typeface="Trebuchet MS"/>
                <a:cs typeface="Trebuchet MS"/>
                <a:sym typeface="Trebuchet MS"/>
              </a:defRPr>
            </a:lvl9pPr>
          </a:lstStyle>
          <a:p/>
        </p:txBody>
      </p:sp>
      <p:sp>
        <p:nvSpPr>
          <p:cNvPr id="19" name="Google Shape;19;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0" name="Google Shape;20;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lt1"/>
                </a:solidFill>
                <a:latin typeface="Trebuchet MS"/>
                <a:ea typeface="Trebuchet MS"/>
                <a:cs typeface="Trebuchet MS"/>
                <a:sym typeface="Trebuchet MS"/>
              </a:defRPr>
            </a:lvl9pPr>
          </a:lstStyle>
          <a:p/>
        </p:txBody>
      </p:sp>
      <p:sp>
        <p:nvSpPr>
          <p:cNvPr id="21" name="Google Shape;21;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4.jpg"/><Relationship Id="rId5"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b8If_ZerWsY"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
          <p:cNvSpPr txBox="1"/>
          <p:nvPr>
            <p:ph type="ctrTitle"/>
          </p:nvPr>
        </p:nvSpPr>
        <p:spPr>
          <a:xfrm>
            <a:off x="1507067" y="391886"/>
            <a:ext cx="7766936" cy="365895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7200"/>
              <a:buFont typeface="Geo"/>
              <a:buNone/>
            </a:pPr>
            <a:r>
              <a:rPr lang="es-AR" sz="7200">
                <a:latin typeface="Geo"/>
                <a:ea typeface="Geo"/>
                <a:cs typeface="Geo"/>
                <a:sym typeface="Geo"/>
              </a:rPr>
              <a:t>En la ESCUELA:</a:t>
            </a:r>
            <a:br>
              <a:rPr lang="es-AR" sz="7200">
                <a:latin typeface="Geo"/>
                <a:ea typeface="Geo"/>
                <a:cs typeface="Geo"/>
                <a:sym typeface="Geo"/>
              </a:rPr>
            </a:br>
            <a:r>
              <a:rPr lang="es-AR" sz="7200">
                <a:latin typeface="Geo"/>
                <a:ea typeface="Geo"/>
                <a:cs typeface="Geo"/>
                <a:sym typeface="Geo"/>
              </a:rPr>
              <a:t> ¿Qué hacemos con la basura? </a:t>
            </a:r>
            <a:endParaRPr sz="7200">
              <a:latin typeface="Geo"/>
              <a:ea typeface="Geo"/>
              <a:cs typeface="Geo"/>
              <a:sym typeface="Geo"/>
            </a:endParaRPr>
          </a:p>
        </p:txBody>
      </p:sp>
      <p:sp>
        <p:nvSpPr>
          <p:cNvPr id="144" name="Google Shape;144;p1"/>
          <p:cNvSpPr txBox="1"/>
          <p:nvPr>
            <p:ph idx="1" type="subTitle"/>
          </p:nvPr>
        </p:nvSpPr>
        <p:spPr>
          <a:xfrm>
            <a:off x="1228393" y="4843313"/>
            <a:ext cx="7766936" cy="10968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440"/>
              <a:buNone/>
            </a:pPr>
            <a:r>
              <a:rPr lang="es-AR"/>
              <a:t>Proyecto Integrado: 1° año de Secundario Presidente J. D. PERÓN</a:t>
            </a:r>
            <a:endParaRPr/>
          </a:p>
          <a:p>
            <a:pPr indent="0" lvl="0" marL="0" rtl="0" algn="ctr">
              <a:spcBef>
                <a:spcPts val="1000"/>
              </a:spcBef>
              <a:spcAft>
                <a:spcPts val="0"/>
              </a:spcAft>
              <a:buSzPts val="1440"/>
              <a:buNone/>
            </a:pPr>
            <a:r>
              <a:rPr lang="es-AR"/>
              <a:t>Luan Toro</a:t>
            </a:r>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0" st="0"/>
                                            </p:txEl>
                                          </p:spTgt>
                                        </p:tgtEl>
                                        <p:attrNameLst>
                                          <p:attrName>style.visibility</p:attrName>
                                        </p:attrNameLst>
                                      </p:cBhvr>
                                      <p:to>
                                        <p:strVal val="visible"/>
                                      </p:to>
                                    </p:set>
                                    <p:animEffect filter="fade" transition="in">
                                      <p:cBhvr>
                                        <p:cTn dur="1000"/>
                                        <p:tgtEl>
                                          <p:spTgt spid="1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xEl>
                                              <p:pRg end="1" st="1"/>
                                            </p:txEl>
                                          </p:spTgt>
                                        </p:tgtEl>
                                        <p:attrNameLst>
                                          <p:attrName>style.visibility</p:attrName>
                                        </p:attrNameLst>
                                      </p:cBhvr>
                                      <p:to>
                                        <p:strVal val="visible"/>
                                      </p:to>
                                    </p:set>
                                    <p:animEffect filter="fade" transition="in">
                                      <p:cBhvr>
                                        <p:cTn dur="1000"/>
                                        <p:tgtEl>
                                          <p:spTgt spid="14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10"/>
          <p:cNvPicPr preferRelativeResize="0"/>
          <p:nvPr/>
        </p:nvPicPr>
        <p:blipFill rotWithShape="1">
          <a:blip r:embed="rId3">
            <a:alphaModFix/>
          </a:blip>
          <a:srcRect b="0" l="0" r="0" t="0"/>
          <a:stretch/>
        </p:blipFill>
        <p:spPr>
          <a:xfrm>
            <a:off x="1230082" y="67488"/>
            <a:ext cx="6712131" cy="6712131"/>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11"/>
          <p:cNvPicPr preferRelativeResize="0"/>
          <p:nvPr/>
        </p:nvPicPr>
        <p:blipFill rotWithShape="1">
          <a:blip r:embed="rId3">
            <a:alphaModFix/>
          </a:blip>
          <a:srcRect b="0" l="0" r="0" t="0"/>
          <a:stretch/>
        </p:blipFill>
        <p:spPr>
          <a:xfrm>
            <a:off x="1308463" y="145868"/>
            <a:ext cx="6651171" cy="6651171"/>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2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12"/>
          <p:cNvPicPr preferRelativeResize="0"/>
          <p:nvPr/>
        </p:nvPicPr>
        <p:blipFill rotWithShape="1">
          <a:blip r:embed="rId3">
            <a:alphaModFix/>
          </a:blip>
          <a:srcRect b="0" l="0" r="0" t="0"/>
          <a:stretch/>
        </p:blipFill>
        <p:spPr>
          <a:xfrm>
            <a:off x="1534886" y="738050"/>
            <a:ext cx="6006737" cy="600673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08" name="Google Shape;208;p12"/>
          <p:cNvSpPr txBox="1"/>
          <p:nvPr/>
        </p:nvSpPr>
        <p:spPr>
          <a:xfrm>
            <a:off x="191589" y="156754"/>
            <a:ext cx="910916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AR" sz="3600">
                <a:solidFill>
                  <a:schemeClr val="lt1"/>
                </a:solidFill>
                <a:latin typeface="Arial Black"/>
                <a:ea typeface="Arial Black"/>
                <a:cs typeface="Arial Black"/>
                <a:sym typeface="Arial Black"/>
              </a:rPr>
              <a:t>Todo ese plástico se convierte en:</a:t>
            </a:r>
            <a:endParaRPr sz="3600">
              <a:solidFill>
                <a:schemeClr val="lt1"/>
              </a:solidFill>
              <a:latin typeface="Arial Black"/>
              <a:ea typeface="Arial Black"/>
              <a:cs typeface="Arial Black"/>
              <a:sym typeface="Arial Black"/>
            </a:endParaRPr>
          </a:p>
        </p:txBody>
      </p:sp>
    </p:spTree>
  </p:cSld>
  <p:clrMapOvr>
    <a:masterClrMapping/>
  </p:clrMapOvr>
  <p:transition spd="slow">
    <p:randomBar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822"/>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p:nvPr/>
        </p:nvSpPr>
        <p:spPr>
          <a:xfrm>
            <a:off x="32060" y="98853"/>
            <a:ext cx="4497254"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3200">
                <a:solidFill>
                  <a:srgbClr val="B6E995"/>
                </a:solidFill>
                <a:latin typeface="Trebuchet MS"/>
                <a:ea typeface="Trebuchet MS"/>
                <a:cs typeface="Trebuchet MS"/>
                <a:sym typeface="Trebuchet MS"/>
              </a:rPr>
              <a:t>Desde las escuelas,</a:t>
            </a:r>
            <a:endParaRPr/>
          </a:p>
          <a:p>
            <a:pPr indent="0" lvl="0" marL="0" marR="0" rtl="0" algn="ctr">
              <a:spcBef>
                <a:spcPts val="0"/>
              </a:spcBef>
              <a:spcAft>
                <a:spcPts val="0"/>
              </a:spcAft>
              <a:buNone/>
            </a:pPr>
            <a:r>
              <a:rPr b="1" lang="es-AR" sz="3200">
                <a:solidFill>
                  <a:srgbClr val="B6E995"/>
                </a:solidFill>
                <a:latin typeface="Trebuchet MS"/>
                <a:ea typeface="Trebuchet MS"/>
                <a:cs typeface="Trebuchet MS"/>
                <a:sym typeface="Trebuchet MS"/>
              </a:rPr>
              <a:t>creamos conciencia…</a:t>
            </a:r>
            <a:endParaRPr b="1" sz="3200">
              <a:solidFill>
                <a:srgbClr val="B6E995"/>
              </a:solidFill>
              <a:latin typeface="Trebuchet MS"/>
              <a:ea typeface="Trebuchet MS"/>
              <a:cs typeface="Trebuchet MS"/>
              <a:sym typeface="Trebuchet MS"/>
            </a:endParaRPr>
          </a:p>
        </p:txBody>
      </p:sp>
      <p:sp>
        <p:nvSpPr>
          <p:cNvPr id="214" name="Google Shape;214;p13"/>
          <p:cNvSpPr/>
          <p:nvPr/>
        </p:nvSpPr>
        <p:spPr>
          <a:xfrm>
            <a:off x="926757" y="1071547"/>
            <a:ext cx="914682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3600">
                <a:solidFill>
                  <a:srgbClr val="FFFFFF"/>
                </a:solidFill>
                <a:latin typeface="Trebuchet MS"/>
                <a:ea typeface="Trebuchet MS"/>
                <a:cs typeface="Trebuchet MS"/>
                <a:sym typeface="Trebuchet MS"/>
              </a:rPr>
              <a:t>Ley de Educación Ambiental Integral</a:t>
            </a:r>
            <a:endParaRPr b="1" sz="3600">
              <a:solidFill>
                <a:srgbClr val="FFFFFF"/>
              </a:solidFill>
              <a:latin typeface="Trebuchet MS"/>
              <a:ea typeface="Trebuchet MS"/>
              <a:cs typeface="Trebuchet MS"/>
              <a:sym typeface="Trebuchet MS"/>
            </a:endParaRPr>
          </a:p>
        </p:txBody>
      </p:sp>
      <p:sp>
        <p:nvSpPr>
          <p:cNvPr id="215" name="Google Shape;215;p13"/>
          <p:cNvSpPr/>
          <p:nvPr/>
        </p:nvSpPr>
        <p:spPr>
          <a:xfrm>
            <a:off x="245258" y="1762784"/>
            <a:ext cx="3826689"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3200">
                <a:solidFill>
                  <a:srgbClr val="FFFFFF"/>
                </a:solidFill>
                <a:latin typeface="Trebuchet MS"/>
                <a:ea typeface="Trebuchet MS"/>
                <a:cs typeface="Trebuchet MS"/>
                <a:sym typeface="Trebuchet MS"/>
              </a:rPr>
              <a:t>Creada a partir de:</a:t>
            </a:r>
            <a:endParaRPr b="1" sz="3200" cap="none">
              <a:solidFill>
                <a:srgbClr val="FFFFFF"/>
              </a:solidFill>
              <a:latin typeface="Trebuchet MS"/>
              <a:ea typeface="Trebuchet MS"/>
              <a:cs typeface="Trebuchet MS"/>
              <a:sym typeface="Trebuchet MS"/>
            </a:endParaRPr>
          </a:p>
        </p:txBody>
      </p:sp>
      <p:pic>
        <p:nvPicPr>
          <p:cNvPr id="216" name="Google Shape;216;p13"/>
          <p:cNvPicPr preferRelativeResize="0"/>
          <p:nvPr/>
        </p:nvPicPr>
        <p:blipFill rotWithShape="1">
          <a:blip r:embed="rId3">
            <a:alphaModFix/>
          </a:blip>
          <a:srcRect b="0" l="0" r="0" t="0"/>
          <a:stretch/>
        </p:blipFill>
        <p:spPr>
          <a:xfrm>
            <a:off x="66753" y="2849187"/>
            <a:ext cx="4637905" cy="3361608"/>
          </a:xfrm>
          <a:prstGeom prst="rect">
            <a:avLst/>
          </a:prstGeom>
          <a:noFill/>
          <a:ln>
            <a:noFill/>
          </a:ln>
        </p:spPr>
      </p:pic>
      <p:pic>
        <p:nvPicPr>
          <p:cNvPr id="217" name="Google Shape;217;p13"/>
          <p:cNvPicPr preferRelativeResize="0"/>
          <p:nvPr/>
        </p:nvPicPr>
        <p:blipFill rotWithShape="1">
          <a:blip r:embed="rId4">
            <a:alphaModFix/>
          </a:blip>
          <a:srcRect b="0" l="0" r="0" t="0"/>
          <a:stretch/>
        </p:blipFill>
        <p:spPr>
          <a:xfrm>
            <a:off x="4678878" y="1923308"/>
            <a:ext cx="4868883" cy="2886198"/>
          </a:xfrm>
          <a:prstGeom prst="rect">
            <a:avLst/>
          </a:prstGeom>
          <a:noFill/>
          <a:ln>
            <a:noFill/>
          </a:ln>
        </p:spPr>
      </p:pic>
      <p:pic>
        <p:nvPicPr>
          <p:cNvPr id="218" name="Google Shape;218;p13"/>
          <p:cNvPicPr preferRelativeResize="0"/>
          <p:nvPr/>
        </p:nvPicPr>
        <p:blipFill rotWithShape="1">
          <a:blip r:embed="rId5">
            <a:alphaModFix/>
          </a:blip>
          <a:srcRect b="0" l="0" r="0" t="0"/>
          <a:stretch/>
        </p:blipFill>
        <p:spPr>
          <a:xfrm>
            <a:off x="7327076" y="4302415"/>
            <a:ext cx="4328622" cy="253063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5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6"/>
                                        </p:tgtEl>
                                        <p:attrNameLst>
                                          <p:attrName>style.visibility</p:attrName>
                                        </p:attrNameLst>
                                      </p:cBhvr>
                                      <p:to>
                                        <p:strVal val="visible"/>
                                      </p:to>
                                    </p:set>
                                    <p:anim calcmode="lin" valueType="num">
                                      <p:cBhvr additive="base">
                                        <p:cTn dur="500"/>
                                        <p:tgtEl>
                                          <p:spTgt spid="2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2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4"/>
          <p:cNvSpPr/>
          <p:nvPr/>
        </p:nvSpPr>
        <p:spPr>
          <a:xfrm>
            <a:off x="1186247" y="1533950"/>
            <a:ext cx="8087701"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AR" sz="4000">
                <a:solidFill>
                  <a:srgbClr val="FFC000"/>
                </a:solidFill>
                <a:latin typeface="Trebuchet MS"/>
                <a:ea typeface="Trebuchet MS"/>
                <a:cs typeface="Trebuchet MS"/>
                <a:sym typeface="Trebuchet MS"/>
              </a:rPr>
              <a:t>¡Agradecemos tu colaboración!!! </a:t>
            </a:r>
            <a:endParaRPr/>
          </a:p>
        </p:txBody>
      </p:sp>
      <p:sp>
        <p:nvSpPr>
          <p:cNvPr id="224" name="Google Shape;224;p14"/>
          <p:cNvSpPr/>
          <p:nvPr/>
        </p:nvSpPr>
        <p:spPr>
          <a:xfrm>
            <a:off x="4275117" y="2954979"/>
            <a:ext cx="4856526"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s-AR" sz="4000" cap="none">
                <a:solidFill>
                  <a:srgbClr val="FFFF00"/>
                </a:solidFill>
                <a:latin typeface="Trebuchet MS"/>
                <a:ea typeface="Trebuchet MS"/>
                <a:cs typeface="Trebuchet MS"/>
                <a:sym typeface="Trebuchet MS"/>
              </a:rPr>
              <a:t>¡…por un ambiente más sano!!</a:t>
            </a:r>
            <a:endParaRPr b="0" sz="4000" cap="none">
              <a:solidFill>
                <a:srgbClr val="FFFF00"/>
              </a:solidFill>
              <a:latin typeface="Trebuchet MS"/>
              <a:ea typeface="Trebuchet MS"/>
              <a:cs typeface="Trebuchet MS"/>
              <a:sym typeface="Trebuchet MS"/>
            </a:endParaRPr>
          </a:p>
        </p:txBody>
      </p:sp>
      <p:pic>
        <p:nvPicPr>
          <p:cNvPr id="225" name="Google Shape;225;p14"/>
          <p:cNvPicPr preferRelativeResize="0"/>
          <p:nvPr/>
        </p:nvPicPr>
        <p:blipFill rotWithShape="1">
          <a:blip r:embed="rId3">
            <a:alphaModFix/>
          </a:blip>
          <a:srcRect b="0" l="0" r="0" t="0"/>
          <a:stretch/>
        </p:blipFill>
        <p:spPr>
          <a:xfrm>
            <a:off x="1186247" y="2687999"/>
            <a:ext cx="2368556" cy="3350604"/>
          </a:xfrm>
          <a:prstGeom prst="rect">
            <a:avLst/>
          </a:prstGeom>
          <a:noFill/>
          <a:ln>
            <a:noFill/>
          </a:ln>
        </p:spPr>
      </p:pic>
    </p:spTree>
  </p:cSld>
  <p:clrMapOvr>
    <a:masterClrMapping/>
  </p:clrMapOvr>
  <mc:AlternateContent>
    <mc:Choice Requires="p14">
      <p:transition spd="slow">
        <p14:flash/>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chemeClr val="accent1"/>
              </a:buClr>
              <a:buSzPct val="100000"/>
              <a:buFont typeface="Trebuchet MS"/>
              <a:buNone/>
            </a:pPr>
            <a:r>
              <a:rPr lang="es-AR">
                <a:latin typeface="Trebuchet MS"/>
                <a:ea typeface="Trebuchet MS"/>
                <a:cs typeface="Trebuchet MS"/>
                <a:sym typeface="Trebuchet MS"/>
              </a:rPr>
              <a:t>En las escuelas, se tiran enormes cantidades de residuos cada día, que terminan en el basural del pueblo, con un tratamiento poco favorable para el ambiente, lo que significa que perdemos recursos valiosos. </a:t>
            </a:r>
            <a:endParaRPr>
              <a:latin typeface="Trebuchet MS"/>
              <a:ea typeface="Trebuchet MS"/>
              <a:cs typeface="Trebuchet MS"/>
              <a:sym typeface="Trebuchet MS"/>
            </a:endParaRPr>
          </a:p>
        </p:txBody>
      </p:sp>
      <p:pic>
        <p:nvPicPr>
          <p:cNvPr id="150" name="Google Shape;150;p2"/>
          <p:cNvPicPr preferRelativeResize="0"/>
          <p:nvPr>
            <p:ph idx="1" type="body"/>
          </p:nvPr>
        </p:nvPicPr>
        <p:blipFill rotWithShape="1">
          <a:blip r:embed="rId3">
            <a:alphaModFix/>
          </a:blip>
          <a:srcRect b="0" l="0" r="0" t="0"/>
          <a:stretch/>
        </p:blipFill>
        <p:spPr>
          <a:xfrm>
            <a:off x="2647406" y="3288438"/>
            <a:ext cx="4511040" cy="29746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
          <p:cNvSpPr txBox="1"/>
          <p:nvPr>
            <p:ph type="title"/>
          </p:nvPr>
        </p:nvSpPr>
        <p:spPr>
          <a:xfrm>
            <a:off x="598956" y="767083"/>
            <a:ext cx="3854528" cy="1688733"/>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Trebuchet MS"/>
              <a:buNone/>
            </a:pPr>
            <a:r>
              <a:rPr lang="es-AR" sz="4000"/>
              <a:t>¿</a:t>
            </a:r>
            <a:r>
              <a:rPr lang="es-AR" sz="4000"/>
              <a:t>Qué es un basural a cielo abierto?</a:t>
            </a:r>
            <a:br>
              <a:rPr lang="es-AR"/>
            </a:br>
            <a:endParaRPr/>
          </a:p>
        </p:txBody>
      </p:sp>
      <p:pic>
        <p:nvPicPr>
          <p:cNvPr id="156" name="Google Shape;156;p3"/>
          <p:cNvPicPr preferRelativeResize="0"/>
          <p:nvPr>
            <p:ph idx="1" type="body"/>
          </p:nvPr>
        </p:nvPicPr>
        <p:blipFill rotWithShape="1">
          <a:blip r:embed="rId3">
            <a:alphaModFix/>
          </a:blip>
          <a:srcRect b="0" l="0" r="0" t="0"/>
          <a:stretch/>
        </p:blipFill>
        <p:spPr>
          <a:xfrm>
            <a:off x="4655080" y="1105989"/>
            <a:ext cx="5543860" cy="4136572"/>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157" name="Google Shape;157;p3"/>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80000"/>
              <a:buNone/>
            </a:pPr>
            <a:r>
              <a:rPr lang="es-AR" sz="2400"/>
              <a:t>Se denomina basurales a cielo abierto a aquellos sitios donde se disponen residuos sólidos de forma indiscriminada, sin control de operación y con escasas medidas de protección ambiental.</a:t>
            </a:r>
            <a:endParaRPr/>
          </a:p>
          <a:p>
            <a:pPr indent="0" lvl="0" marL="0" rtl="0" algn="l">
              <a:spcBef>
                <a:spcPts val="1000"/>
              </a:spcBef>
              <a:spcAft>
                <a:spcPts val="0"/>
              </a:spcAft>
              <a:buSzPct val="80000"/>
              <a:buNone/>
            </a:pPr>
            <a:r>
              <a:t/>
            </a:r>
            <a:endParaRPr/>
          </a:p>
        </p:txBody>
      </p:sp>
    </p:spTree>
  </p:cSld>
  <p:clrMapOvr>
    <a:masterClrMapping/>
  </p:clrMapOvr>
  <p:transition spd="slow" p14:dur="800">
    <p:circl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2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2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anim calcmode="lin" valueType="num">
                                      <p:cBhvr additive="base">
                                        <p:cTn dur="500"/>
                                        <p:tgtEl>
                                          <p:spTgt spid="15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anim calcmode="lin" valueType="num">
                                      <p:cBhvr additive="base">
                                        <p:cTn dur="500"/>
                                        <p:tgtEl>
                                          <p:spTgt spid="15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4"/>
          <p:cNvPicPr preferRelativeResize="0"/>
          <p:nvPr/>
        </p:nvPicPr>
        <p:blipFill rotWithShape="1">
          <a:blip r:embed="rId3">
            <a:alphaModFix/>
          </a:blip>
          <a:srcRect b="0" l="0" r="0" t="0"/>
          <a:stretch/>
        </p:blipFill>
        <p:spPr>
          <a:xfrm>
            <a:off x="505097" y="191589"/>
            <a:ext cx="8337005" cy="6252754"/>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med">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2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Trebuchet MS"/>
              <a:buNone/>
            </a:pPr>
            <a:r>
              <a:rPr lang="es-AR"/>
              <a:t>Nosotros  vamos APUNTAR</a:t>
            </a:r>
            <a:endParaRPr/>
          </a:p>
        </p:txBody>
      </p:sp>
      <p:sp>
        <p:nvSpPr>
          <p:cNvPr id="168" name="Google Shape;168;p5"/>
          <p:cNvSpPr/>
          <p:nvPr/>
        </p:nvSpPr>
        <p:spPr>
          <a:xfrm rot="-8857853">
            <a:off x="7886460" y="540479"/>
            <a:ext cx="1184092" cy="1656223"/>
          </a:xfrm>
          <a:prstGeom prst="upArrow">
            <a:avLst>
              <a:gd fmla="val 50000" name="adj1"/>
              <a:gd fmla="val 50000" name="adj2"/>
            </a:avLst>
          </a:prstGeom>
          <a:gradFill>
            <a:gsLst>
              <a:gs pos="0">
                <a:srgbClr val="D2E4BB"/>
              </a:gs>
              <a:gs pos="88000">
                <a:srgbClr val="9FC95F"/>
              </a:gs>
              <a:gs pos="100000">
                <a:srgbClr val="9FC95F"/>
              </a:gs>
            </a:gsLst>
            <a:lin ang="5400000" scaled="0"/>
          </a:gradFill>
          <a:ln cap="rnd" cmpd="sng" w="127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sp>
        <p:nvSpPr>
          <p:cNvPr id="169" name="Google Shape;169;p5"/>
          <p:cNvSpPr txBox="1"/>
          <p:nvPr/>
        </p:nvSpPr>
        <p:spPr>
          <a:xfrm>
            <a:off x="1066800" y="2071227"/>
            <a:ext cx="8027908"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AR" sz="3600" u="none" cap="none" strike="noStrike">
                <a:solidFill>
                  <a:schemeClr val="lt1"/>
                </a:solidFill>
                <a:latin typeface="Trebuchet MS"/>
                <a:ea typeface="Trebuchet MS"/>
                <a:cs typeface="Trebuchet MS"/>
                <a:sym typeface="Trebuchet MS"/>
              </a:rPr>
              <a:t>Qué tipo de basura se produce en el colegio, y realizar una clasificación de la misma.</a:t>
            </a:r>
            <a:endParaRPr/>
          </a:p>
          <a:p>
            <a:pPr indent="0" lvl="0" marL="0" marR="0" rtl="0" algn="l">
              <a:spcBef>
                <a:spcPts val="0"/>
              </a:spcBef>
              <a:spcAft>
                <a:spcPts val="0"/>
              </a:spcAft>
              <a:buNone/>
            </a:pPr>
            <a:r>
              <a:rPr b="1" lang="es-AR" sz="3600" u="sng">
                <a:solidFill>
                  <a:schemeClr val="lt1"/>
                </a:solidFill>
                <a:latin typeface="Trebuchet MS"/>
                <a:ea typeface="Trebuchet MS"/>
                <a:cs typeface="Trebuchet MS"/>
                <a:sym typeface="Trebuchet MS"/>
              </a:rPr>
              <a:t>Separar</a:t>
            </a:r>
            <a:r>
              <a:rPr lang="es-AR" sz="3600">
                <a:solidFill>
                  <a:schemeClr val="lt1"/>
                </a:solidFill>
                <a:latin typeface="Trebuchet MS"/>
                <a:ea typeface="Trebuchet MS"/>
                <a:cs typeface="Trebuchet MS"/>
                <a:sym typeface="Trebuchet MS"/>
              </a:rPr>
              <a:t> la basura que producimos dentro de la escuela.</a:t>
            </a:r>
            <a:endParaRPr sz="3600">
              <a:solidFill>
                <a:schemeClr val="lt1"/>
              </a:solidFill>
              <a:latin typeface="Trebuchet MS"/>
              <a:ea typeface="Trebuchet MS"/>
              <a:cs typeface="Trebuchet MS"/>
              <a:sym typeface="Trebuchet MS"/>
            </a:endParaRPr>
          </a:p>
        </p:txBody>
      </p:sp>
    </p:spTree>
  </p:cSld>
  <p:clrMapOvr>
    <a:masterClrMapping/>
  </p:clrMapOvr>
  <mc:AlternateContent>
    <mc:Choice Requires="p14">
      <p:transition spd="slow" p14:dur="3400">
        <p14:reveal dir="l"/>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500"/>
                                        <p:tgtEl>
                                          <p:spTgt spid="168"/>
                                        </p:tgtEl>
                                        <p:attrNameLst>
                                          <p:attrName>ppt_w</p:attrName>
                                        </p:attrNameLst>
                                      </p:cBhvr>
                                      <p:tavLst>
                                        <p:tav fmla="" tm="0">
                                          <p:val>
                                            <p:strVal val="0"/>
                                          </p:val>
                                        </p:tav>
                                        <p:tav fmla="" tm="100000">
                                          <p:val>
                                            <p:strVal val="#ppt_w"/>
                                          </p:val>
                                        </p:tav>
                                      </p:tavLst>
                                    </p:anim>
                                    <p:anim calcmode="lin" valueType="num">
                                      <p:cBhvr additive="base">
                                        <p:cTn dur="500"/>
                                        <p:tgtEl>
                                          <p:spTgt spid="1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6"/>
          <p:cNvSpPr txBox="1"/>
          <p:nvPr>
            <p:ph type="title"/>
          </p:nvPr>
        </p:nvSpPr>
        <p:spPr>
          <a:xfrm>
            <a:off x="653143" y="505097"/>
            <a:ext cx="3878719" cy="2271973"/>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chemeClr val="accent1"/>
              </a:buClr>
              <a:buSzPts val="3200"/>
              <a:buFont typeface="Trebuchet MS"/>
              <a:buNone/>
            </a:pPr>
            <a:r>
              <a:rPr lang="es-AR" sz="3200"/>
              <a:t>¿Cual va a ser nuestro aporte con el cuidado del ambiente?</a:t>
            </a:r>
            <a:endParaRPr sz="3200"/>
          </a:p>
        </p:txBody>
      </p:sp>
      <p:sp>
        <p:nvSpPr>
          <p:cNvPr id="175" name="Google Shape;175;p6"/>
          <p:cNvSpPr txBox="1"/>
          <p:nvPr>
            <p:ph idx="1" type="body"/>
          </p:nvPr>
        </p:nvSpPr>
        <p:spPr>
          <a:xfrm>
            <a:off x="4882381" y="1741713"/>
            <a:ext cx="4513541" cy="1550127"/>
          </a:xfrm>
          <a:prstGeom prst="rect">
            <a:avLst/>
          </a:prstGeom>
          <a:noFill/>
          <a:ln>
            <a:noFill/>
          </a:ln>
        </p:spPr>
        <p:txBody>
          <a:bodyPr anchorCtr="0" anchor="t" bIns="45700" lIns="91425" spcFirstLastPara="1" rIns="91425" wrap="square" tIns="45700">
            <a:normAutofit/>
          </a:bodyPr>
          <a:lstStyle/>
          <a:p>
            <a:pPr indent="-342900" lvl="0" marL="342900" rtl="0" algn="ctr">
              <a:spcBef>
                <a:spcPts val="0"/>
              </a:spcBef>
              <a:spcAft>
                <a:spcPts val="0"/>
              </a:spcAft>
              <a:buSzPts val="1440"/>
              <a:buChar char="►"/>
            </a:pPr>
            <a:r>
              <a:rPr lang="es-AR" u="sng">
                <a:solidFill>
                  <a:schemeClr val="hlink"/>
                </a:solidFill>
                <a:hlinkClick r:id="rId3"/>
              </a:rPr>
              <a:t>https://www.youtube.com/watch?v=b8If_ZerWsY</a:t>
            </a:r>
            <a:r>
              <a:rPr lang="es-AR"/>
              <a:t> </a:t>
            </a:r>
            <a:endParaRPr/>
          </a:p>
          <a:p>
            <a:pPr indent="-251459" lvl="0" marL="342900" rtl="0" algn="ctr">
              <a:spcBef>
                <a:spcPts val="1000"/>
              </a:spcBef>
              <a:spcAft>
                <a:spcPts val="0"/>
              </a:spcAft>
              <a:buSzPts val="1440"/>
              <a:buNone/>
            </a:pPr>
            <a:r>
              <a:t/>
            </a:r>
            <a:endParaRPr/>
          </a:p>
        </p:txBody>
      </p:sp>
      <p:sp>
        <p:nvSpPr>
          <p:cNvPr id="176" name="Google Shape;176;p6"/>
          <p:cNvSpPr txBox="1"/>
          <p:nvPr>
            <p:ph idx="2" type="body"/>
          </p:nvPr>
        </p:nvSpPr>
        <p:spPr>
          <a:xfrm>
            <a:off x="607665" y="3081869"/>
            <a:ext cx="3854528" cy="3092508"/>
          </a:xfrm>
          <a:prstGeom prst="rect">
            <a:avLst/>
          </a:prstGeom>
          <a:noFill/>
          <a:ln>
            <a:noFill/>
          </a:ln>
        </p:spPr>
        <p:txBody>
          <a:bodyPr anchorCtr="0" anchor="t" bIns="45700" lIns="91425" spcFirstLastPara="1" rIns="91425" wrap="square" tIns="45700">
            <a:normAutofit lnSpcReduction="10000"/>
          </a:bodyPr>
          <a:lstStyle/>
          <a:p>
            <a:pPr indent="-285750" lvl="0" marL="285750" rtl="0" algn="l">
              <a:spcBef>
                <a:spcPts val="0"/>
              </a:spcBef>
              <a:spcAft>
                <a:spcPts val="0"/>
              </a:spcAft>
              <a:buSzPts val="1600"/>
              <a:buFont typeface="Arial"/>
              <a:buChar char="•"/>
            </a:pPr>
            <a:r>
              <a:rPr lang="es-AR" sz="2000"/>
              <a:t>Separar la basura,(plásticos de un solo uso) para reducirla.</a:t>
            </a:r>
            <a:endParaRPr/>
          </a:p>
          <a:p>
            <a:pPr indent="-285750" lvl="0" marL="285750" rtl="0" algn="l">
              <a:spcBef>
                <a:spcPts val="1000"/>
              </a:spcBef>
              <a:spcAft>
                <a:spcPts val="0"/>
              </a:spcAft>
              <a:buSzPts val="1600"/>
              <a:buFont typeface="Arial"/>
              <a:buChar char="•"/>
            </a:pPr>
            <a:r>
              <a:rPr lang="es-AR" sz="2000"/>
              <a:t>Limpiarla.</a:t>
            </a:r>
            <a:endParaRPr/>
          </a:p>
          <a:p>
            <a:pPr indent="-285750" lvl="0" marL="285750" rtl="0" algn="l">
              <a:spcBef>
                <a:spcPts val="1000"/>
              </a:spcBef>
              <a:spcAft>
                <a:spcPts val="0"/>
              </a:spcAft>
              <a:buSzPts val="1600"/>
              <a:buFont typeface="Arial"/>
              <a:buChar char="•"/>
            </a:pPr>
            <a:r>
              <a:rPr lang="es-AR" sz="2000"/>
              <a:t>Colocarla dentro de una botella.</a:t>
            </a:r>
            <a:endParaRPr/>
          </a:p>
          <a:p>
            <a:pPr indent="-285750" lvl="0" marL="285750" rtl="0" algn="l">
              <a:spcBef>
                <a:spcPts val="1000"/>
              </a:spcBef>
              <a:spcAft>
                <a:spcPts val="0"/>
              </a:spcAft>
              <a:buSzPts val="1600"/>
              <a:buFont typeface="Arial"/>
              <a:buChar char="•"/>
            </a:pPr>
            <a:r>
              <a:rPr lang="es-AR" sz="2000"/>
              <a:t>Enviarlas a puntos de acopio para que sea reutilizado para crear nuevos materiales</a:t>
            </a:r>
            <a:r>
              <a:rPr lang="es-AR"/>
              <a:t>.</a:t>
            </a:r>
            <a:endParaRPr/>
          </a:p>
        </p:txBody>
      </p:sp>
      <p:pic>
        <p:nvPicPr>
          <p:cNvPr id="177" name="Google Shape;177;p6"/>
          <p:cNvPicPr preferRelativeResize="0"/>
          <p:nvPr/>
        </p:nvPicPr>
        <p:blipFill rotWithShape="1">
          <a:blip r:embed="rId4">
            <a:alphaModFix/>
          </a:blip>
          <a:srcRect b="0" l="0" r="0" t="0"/>
          <a:stretch/>
        </p:blipFill>
        <p:spPr>
          <a:xfrm>
            <a:off x="6953126" y="2516776"/>
            <a:ext cx="1145845" cy="203204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Effect filter="fade" transition="in">
                                      <p:cBhvr>
                                        <p:cTn dur="500"/>
                                        <p:tgtEl>
                                          <p:spTgt spid="1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Effect filter="fade" transition="in">
                                      <p:cBhvr>
                                        <p:cTn dur="500"/>
                                        <p:tgtEl>
                                          <p:spTgt spid="1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Effect filter="fade" transition="in">
                                      <p:cBhvr>
                                        <p:cTn dur="500"/>
                                        <p:tgtEl>
                                          <p:spTgt spid="1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Effect filter="fade" transition="in">
                                      <p:cBhvr>
                                        <p:cTn dur="500"/>
                                        <p:tgtEl>
                                          <p:spTgt spid="1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2000"/>
                                        <p:tgtEl>
                                          <p:spTgt spid="1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Effect filter="fade" transition="in">
                                      <p:cBhvr>
                                        <p:cTn dur="2000"/>
                                        <p:tgtEl>
                                          <p:spTgt spid="17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7"/>
          <p:cNvPicPr preferRelativeResize="0"/>
          <p:nvPr/>
        </p:nvPicPr>
        <p:blipFill rotWithShape="1">
          <a:blip r:embed="rId3">
            <a:alphaModFix/>
          </a:blip>
          <a:srcRect b="0" l="0" r="0" t="0"/>
          <a:stretch/>
        </p:blipFill>
        <p:spPr>
          <a:xfrm>
            <a:off x="1080247" y="76197"/>
            <a:ext cx="6719047" cy="671904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2000" fill="hold"/>
                                        <p:tgtEl>
                                          <p:spTgt spid="182"/>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b="0" l="0" r="0" t="0"/>
          <a:stretch/>
        </p:blipFill>
        <p:spPr>
          <a:xfrm>
            <a:off x="1195252" y="50074"/>
            <a:ext cx="6807925" cy="680792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9"/>
          <p:cNvPicPr preferRelativeResize="0"/>
          <p:nvPr/>
        </p:nvPicPr>
        <p:blipFill rotWithShape="1">
          <a:blip r:embed="rId3">
            <a:alphaModFix/>
          </a:blip>
          <a:srcRect b="0" l="0" r="0" t="0"/>
          <a:stretch/>
        </p:blipFill>
        <p:spPr>
          <a:xfrm>
            <a:off x="1186542" y="76198"/>
            <a:ext cx="6781801" cy="6781801"/>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a">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2021-08-18T18:21:29Z</dcterms:created>
  <dc:creator>Usuario</dc:creator>
</cp:coreProperties>
</file>