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63" r:id="rId4"/>
    <p:sldId id="257" r:id="rId5"/>
    <p:sldId id="258" r:id="rId6"/>
    <p:sldId id="259" r:id="rId7"/>
    <p:sldId id="264" r:id="rId8"/>
    <p:sldId id="269" r:id="rId9"/>
    <p:sldId id="270" r:id="rId10"/>
    <p:sldId id="271" r:id="rId11"/>
    <p:sldId id="260" r:id="rId12"/>
    <p:sldId id="268" r:id="rId13"/>
    <p:sldId id="265" r:id="rId14"/>
    <p:sldId id="266" r:id="rId15"/>
    <p:sldId id="267" r:id="rId16"/>
    <p:sldId id="26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9/16/2021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6FEF5F-8555-4E7B-92EF-A46050D108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9630" y="1275127"/>
            <a:ext cx="11048300" cy="1439428"/>
          </a:xfrm>
        </p:spPr>
        <p:txBody>
          <a:bodyPr/>
          <a:lstStyle/>
          <a:p>
            <a:r>
              <a:rPr lang="es-MX" dirty="0"/>
              <a:t>VALORAR LA AFECTIVIDAD</a:t>
            </a:r>
            <a:endParaRPr lang="es-A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72F1736-94CE-4E41-B1B0-C971BFF608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3557" y="3061421"/>
            <a:ext cx="8637072" cy="977621"/>
          </a:xfrm>
        </p:spPr>
        <p:txBody>
          <a:bodyPr/>
          <a:lstStyle/>
          <a:p>
            <a:r>
              <a:rPr lang="es-MX" dirty="0"/>
              <a:t>Colegio santa maría de las pampas.</a:t>
            </a:r>
          </a:p>
          <a:p>
            <a:r>
              <a:rPr lang="es-MX" dirty="0"/>
              <a:t>Estudiantes de 1º año.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186097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761F68A6-5DDB-45B1-8064-80F237F708C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8101" y="2221853"/>
            <a:ext cx="2824548" cy="3766065"/>
          </a:xfrm>
        </p:spPr>
      </p:pic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AADA68D1-DC0E-45CE-B756-B25EC5988A4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29157" y="1229146"/>
            <a:ext cx="2898251" cy="3864335"/>
          </a:xfr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9458DF8-A4CD-4E00-88BC-34F604BE7E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3917" y="233663"/>
            <a:ext cx="2898251" cy="386433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16F2D59-9FA0-4A16-B951-EA4E0EB88755}"/>
              </a:ext>
            </a:extLst>
          </p:cNvPr>
          <p:cNvSpPr txBox="1"/>
          <p:nvPr/>
        </p:nvSpPr>
        <p:spPr>
          <a:xfrm>
            <a:off x="1323363" y="233663"/>
            <a:ext cx="61029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5400" dirty="0"/>
              <a:t>👏</a:t>
            </a:r>
          </a:p>
        </p:txBody>
      </p:sp>
    </p:spTree>
    <p:extLst>
      <p:ext uri="{BB962C8B-B14F-4D97-AF65-F5344CB8AC3E}">
        <p14:creationId xmlns:p14="http://schemas.microsoft.com/office/powerpoint/2010/main" val="2206535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C154A6-CEC6-490B-9641-2FE528524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2" y="804889"/>
            <a:ext cx="11341915" cy="1059305"/>
          </a:xfrm>
        </p:spPr>
        <p:txBody>
          <a:bodyPr>
            <a:noAutofit/>
          </a:bodyPr>
          <a:lstStyle/>
          <a:p>
            <a:pPr algn="ctr"/>
            <a:r>
              <a:rPr lang="es-AR" sz="4800" dirty="0">
                <a:effectLst/>
                <a:latin typeface="Jokerman" panose="04090605060D0602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feria </a:t>
            </a:r>
            <a:r>
              <a:rPr lang="es-AR" sz="4800" dirty="0" err="1">
                <a:effectLst/>
                <a:latin typeface="Jokerman" panose="04090605060D0602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interescolar</a:t>
            </a:r>
            <a:r>
              <a:rPr lang="es-AR" sz="4800" dirty="0">
                <a:effectLst/>
                <a:latin typeface="Jokerman" panose="04090605060D0602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s-AR" sz="4800" dirty="0">
              <a:latin typeface="Jokerman" panose="04090605060D06020702" pitchFamily="82" charset="0"/>
            </a:endParaRP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EE82FEBB-B577-4F7F-88EB-3088C46A1DB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143984" y="2145587"/>
            <a:ext cx="6010290" cy="4507718"/>
          </a:xfrm>
        </p:spPr>
      </p:pic>
    </p:spTree>
    <p:extLst>
      <p:ext uri="{BB962C8B-B14F-4D97-AF65-F5344CB8AC3E}">
        <p14:creationId xmlns:p14="http://schemas.microsoft.com/office/powerpoint/2010/main" val="1174608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B586812B-C26A-4CA9-ABC5-1B89364ECEA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1318" y="288154"/>
            <a:ext cx="5812460" cy="4359345"/>
          </a:xfrm>
        </p:spPr>
      </p:pic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F73CACD5-C4A7-479C-A01A-C736DEB3867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29012" y="1782279"/>
            <a:ext cx="6248755" cy="4686567"/>
          </a:xfrm>
        </p:spPr>
      </p:pic>
    </p:spTree>
    <p:extLst>
      <p:ext uri="{BB962C8B-B14F-4D97-AF65-F5344CB8AC3E}">
        <p14:creationId xmlns:p14="http://schemas.microsoft.com/office/powerpoint/2010/main" val="3099010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DABA2087-BA38-4DF3-8466-E904BA565C6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09470" y="1348633"/>
            <a:ext cx="3870918" cy="5161224"/>
          </a:xfrm>
        </p:spPr>
      </p:pic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1E690776-C258-4863-B68E-E4A8EEDBED7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40700" y="82265"/>
            <a:ext cx="4114654" cy="5486205"/>
          </a:xfrm>
        </p:spPr>
      </p:pic>
    </p:spTree>
    <p:extLst>
      <p:ext uri="{BB962C8B-B14F-4D97-AF65-F5344CB8AC3E}">
        <p14:creationId xmlns:p14="http://schemas.microsoft.com/office/powerpoint/2010/main" val="2490788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2F283DB2-807A-460A-840D-7FB4EEBA2E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96156" y="188921"/>
            <a:ext cx="3411778" cy="4549038"/>
          </a:xfrm>
        </p:spPr>
      </p:pic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5C40F17A-6616-41A2-821E-86E8373D45D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127384" y="1680946"/>
            <a:ext cx="7868874" cy="4426240"/>
          </a:xfrm>
        </p:spPr>
      </p:pic>
    </p:spTree>
    <p:extLst>
      <p:ext uri="{BB962C8B-B14F-4D97-AF65-F5344CB8AC3E}">
        <p14:creationId xmlns:p14="http://schemas.microsoft.com/office/powerpoint/2010/main" val="1782594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852C2711-4B60-42F0-BAD3-F77A8757AF0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96873" y="198306"/>
            <a:ext cx="4846040" cy="6461388"/>
          </a:xfrm>
        </p:spPr>
      </p:pic>
    </p:spTree>
    <p:extLst>
      <p:ext uri="{BB962C8B-B14F-4D97-AF65-F5344CB8AC3E}">
        <p14:creationId xmlns:p14="http://schemas.microsoft.com/office/powerpoint/2010/main" val="2224348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277A05BC-6076-4740-8600-1604D13B467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56611" y="1013884"/>
            <a:ext cx="3151719" cy="4202293"/>
          </a:xfrm>
        </p:spPr>
      </p:pic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C6FD65A2-FB08-4239-A648-80E98609C8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671272" y="1020176"/>
            <a:ext cx="3151720" cy="4202293"/>
          </a:xfr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223BE378-0AD0-4A5E-BB9D-0B519CCF5D55}"/>
              </a:ext>
            </a:extLst>
          </p:cNvPr>
          <p:cNvSpPr txBox="1"/>
          <p:nvPr/>
        </p:nvSpPr>
        <p:spPr>
          <a:xfrm>
            <a:off x="5022449" y="459886"/>
            <a:ext cx="610299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6600" dirty="0"/>
              <a:t>😂</a:t>
            </a:r>
          </a:p>
        </p:txBody>
      </p:sp>
    </p:spTree>
    <p:extLst>
      <p:ext uri="{BB962C8B-B14F-4D97-AF65-F5344CB8AC3E}">
        <p14:creationId xmlns:p14="http://schemas.microsoft.com/office/powerpoint/2010/main" val="1676668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4B4322B8-9F80-4CF0-A884-B715869470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506600" y="156709"/>
            <a:ext cx="4908437" cy="6544582"/>
          </a:xfrm>
        </p:spPr>
      </p:pic>
    </p:spTree>
    <p:extLst>
      <p:ext uri="{BB962C8B-B14F-4D97-AF65-F5344CB8AC3E}">
        <p14:creationId xmlns:p14="http://schemas.microsoft.com/office/powerpoint/2010/main" val="1540277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54FE6F-9129-4133-A068-84664059F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741" y="729018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es-MX" sz="4400" dirty="0">
                <a:latin typeface="Jokerman" panose="04090605060D06020702" pitchFamily="82" charset="0"/>
              </a:rPr>
              <a:t>Preparando los materiales</a:t>
            </a:r>
            <a:endParaRPr lang="es-AR" sz="4400" dirty="0">
              <a:latin typeface="Jokerman" panose="04090605060D06020702" pitchFamily="82" charset="0"/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9E6EDFC-9211-4E4C-8DF6-84DA283D47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92491" y="1694575"/>
            <a:ext cx="3704597" cy="4939463"/>
          </a:xfrm>
        </p:spPr>
      </p:pic>
    </p:spTree>
    <p:extLst>
      <p:ext uri="{BB962C8B-B14F-4D97-AF65-F5344CB8AC3E}">
        <p14:creationId xmlns:p14="http://schemas.microsoft.com/office/powerpoint/2010/main" val="981025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AB9D0EE-3984-4680-9C0F-99908809BA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32164" y="2108404"/>
            <a:ext cx="4599517" cy="3449638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7539380-EBE7-41D0-846F-4103DB58D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26" y="343947"/>
            <a:ext cx="4017453" cy="535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299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495FD7-4CB1-4721-A2E3-67EA1F3FC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498" y="410607"/>
            <a:ext cx="9605635" cy="1059305"/>
          </a:xfrm>
        </p:spPr>
        <p:txBody>
          <a:bodyPr>
            <a:normAutofit fontScale="90000"/>
          </a:bodyPr>
          <a:lstStyle/>
          <a:p>
            <a:r>
              <a:rPr lang="es-MX" sz="4000" dirty="0">
                <a:latin typeface="Jokerman" panose="04090605060D06020702" pitchFamily="82" charset="0"/>
              </a:rPr>
              <a:t>     </a:t>
            </a:r>
            <a:r>
              <a:rPr lang="es-MX" sz="4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Confección de las máscaras </a:t>
            </a:r>
            <a:br>
              <a:rPr lang="es-MX" sz="4000" dirty="0">
                <a:latin typeface="Jokerman" panose="04090605060D06020702" pitchFamily="82" charset="0"/>
              </a:rPr>
            </a:br>
            <a:r>
              <a:rPr lang="es-MX" sz="4000" dirty="0">
                <a:latin typeface="Jokerman" panose="04090605060D06020702" pitchFamily="82" charset="0"/>
              </a:rPr>
              <a:t>                                  </a:t>
            </a:r>
            <a:r>
              <a:rPr lang="es-MX" dirty="0"/>
              <a:t>😁</a:t>
            </a:r>
            <a:endParaRPr lang="es-AR" dirty="0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74D54E73-E64F-4838-A8CE-0819B5810D1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26842" y="2177104"/>
            <a:ext cx="3364330" cy="4485774"/>
          </a:xfrm>
        </p:spPr>
      </p:pic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F57077D4-F364-4656-B1A5-ABC5A7AA2B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14657" y="2177104"/>
            <a:ext cx="3364329" cy="4485772"/>
          </a:xfrm>
        </p:spPr>
      </p:pic>
    </p:spTree>
    <p:extLst>
      <p:ext uri="{BB962C8B-B14F-4D97-AF65-F5344CB8AC3E}">
        <p14:creationId xmlns:p14="http://schemas.microsoft.com/office/powerpoint/2010/main" val="3622338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22705416-9DCD-4CF0-AB5A-AE7983ABF05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75664" y="278405"/>
            <a:ext cx="3697003" cy="4929338"/>
          </a:xfrm>
        </p:spPr>
      </p:pic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B81BFF2B-22D0-4690-AC33-95127EF5FB6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18412" y="1287143"/>
            <a:ext cx="4047797" cy="5397063"/>
          </a:xfr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71CFFD46-6D17-4F57-B02E-86BFFA828071}"/>
              </a:ext>
            </a:extLst>
          </p:cNvPr>
          <p:cNvSpPr txBox="1"/>
          <p:nvPr/>
        </p:nvSpPr>
        <p:spPr>
          <a:xfrm>
            <a:off x="4924338" y="4454428"/>
            <a:ext cx="756057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6000" dirty="0"/>
              <a:t>😊</a:t>
            </a:r>
          </a:p>
        </p:txBody>
      </p:sp>
    </p:spTree>
    <p:extLst>
      <p:ext uri="{BB962C8B-B14F-4D97-AF65-F5344CB8AC3E}">
        <p14:creationId xmlns:p14="http://schemas.microsoft.com/office/powerpoint/2010/main" val="3921246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E6076B9A-7EEC-453C-B050-4D05D242867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67276" y="1723728"/>
            <a:ext cx="3738948" cy="4985265"/>
          </a:xfrm>
        </p:spPr>
      </p:pic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6321F4F2-F4C9-4194-8FED-8BD99B30845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17537" y="261229"/>
            <a:ext cx="3980431" cy="5307241"/>
          </a:xfr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DFC2887-5040-4020-8912-857FA3542534}"/>
              </a:ext>
            </a:extLst>
          </p:cNvPr>
          <p:cNvSpPr txBox="1"/>
          <p:nvPr/>
        </p:nvSpPr>
        <p:spPr>
          <a:xfrm>
            <a:off x="1854522" y="524203"/>
            <a:ext cx="61029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4800" dirty="0"/>
              <a:t>😉</a:t>
            </a:r>
          </a:p>
        </p:txBody>
      </p:sp>
    </p:spTree>
    <p:extLst>
      <p:ext uri="{BB962C8B-B14F-4D97-AF65-F5344CB8AC3E}">
        <p14:creationId xmlns:p14="http://schemas.microsoft.com/office/powerpoint/2010/main" val="2641475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F5714023-937B-41F5-9628-F015CE4F0B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1323" y="672688"/>
            <a:ext cx="4024174" cy="5365566"/>
          </a:xfrm>
        </p:spPr>
      </p:pic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CAE8ECC9-F930-4FC4-BB85-A739F38466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81977" y="2045288"/>
            <a:ext cx="3460313" cy="4613751"/>
          </a:xfr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5B596F7-670D-4DA0-8806-79B53547E1D5}"/>
              </a:ext>
            </a:extLst>
          </p:cNvPr>
          <p:cNvSpPr txBox="1"/>
          <p:nvPr/>
        </p:nvSpPr>
        <p:spPr>
          <a:xfrm>
            <a:off x="5577282" y="289312"/>
            <a:ext cx="610299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9600" dirty="0"/>
              <a:t>😍</a:t>
            </a:r>
          </a:p>
        </p:txBody>
      </p:sp>
    </p:spTree>
    <p:extLst>
      <p:ext uri="{BB962C8B-B14F-4D97-AF65-F5344CB8AC3E}">
        <p14:creationId xmlns:p14="http://schemas.microsoft.com/office/powerpoint/2010/main" val="564444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9481AF-BC69-45E4-9B35-65BC19450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>
                <a:latin typeface="Jokerman" panose="04090605060D06020702" pitchFamily="82" charset="0"/>
              </a:rPr>
              <a:t>Confección de la bandera para la feria </a:t>
            </a:r>
            <a:r>
              <a:rPr lang="es-MX" dirty="0" err="1">
                <a:latin typeface="Jokerman" panose="04090605060D06020702" pitchFamily="82" charset="0"/>
              </a:rPr>
              <a:t>interescolar</a:t>
            </a:r>
            <a:r>
              <a:rPr lang="es-MX" dirty="0">
                <a:latin typeface="Jokerman" panose="04090605060D06020702" pitchFamily="82" charset="0"/>
              </a:rPr>
              <a:t> </a:t>
            </a:r>
            <a:endParaRPr lang="es-AR" dirty="0">
              <a:latin typeface="Jokerman" panose="04090605060D06020702" pitchFamily="82" charset="0"/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4AD64B8-39B4-4F98-8740-E216234596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4044" y="1999347"/>
            <a:ext cx="5323160" cy="3992370"/>
          </a:xfrm>
        </p:spPr>
      </p:pic>
    </p:spTree>
    <p:extLst>
      <p:ext uri="{BB962C8B-B14F-4D97-AF65-F5344CB8AC3E}">
        <p14:creationId xmlns:p14="http://schemas.microsoft.com/office/powerpoint/2010/main" val="2238648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B8CE3EFD-18C3-4261-92E1-614C084F39F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47825" y="409065"/>
            <a:ext cx="2586037" cy="3448050"/>
          </a:xfrm>
        </p:spPr>
      </p:pic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10D34DFB-277F-4FCF-A84B-27D970D25B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95725" y="1539541"/>
            <a:ext cx="2581275" cy="3441700"/>
          </a:xfr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D5F4B40-7D1A-48E3-ADA5-A0920AB024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3087" y="2308953"/>
            <a:ext cx="2581275" cy="344170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F1E975F0-8B69-4199-A88E-2457AB9175AA}"/>
              </a:ext>
            </a:extLst>
          </p:cNvPr>
          <p:cNvSpPr txBox="1"/>
          <p:nvPr/>
        </p:nvSpPr>
        <p:spPr>
          <a:xfrm>
            <a:off x="1840843" y="4777422"/>
            <a:ext cx="61029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3600" dirty="0"/>
              <a:t>💪</a:t>
            </a:r>
          </a:p>
        </p:txBody>
      </p:sp>
    </p:spTree>
    <p:extLst>
      <p:ext uri="{BB962C8B-B14F-4D97-AF65-F5344CB8AC3E}">
        <p14:creationId xmlns:p14="http://schemas.microsoft.com/office/powerpoint/2010/main" val="2239153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alerí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TM10001114[[fn=Galería]]</Template>
  <TotalTime>42</TotalTime>
  <Words>42</Words>
  <Application>Microsoft Office PowerPoint</Application>
  <PresentationFormat>Panorámica</PresentationFormat>
  <Paragraphs>13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Gill Sans MT</vt:lpstr>
      <vt:lpstr>Jokerman</vt:lpstr>
      <vt:lpstr>Galería</vt:lpstr>
      <vt:lpstr>VALORAR LA AFECTIVIDAD</vt:lpstr>
      <vt:lpstr>Preparando los materiales</vt:lpstr>
      <vt:lpstr>Presentación de PowerPoint</vt:lpstr>
      <vt:lpstr>     Confección de las máscaras                                    😁</vt:lpstr>
      <vt:lpstr>Presentación de PowerPoint</vt:lpstr>
      <vt:lpstr>Presentación de PowerPoint</vt:lpstr>
      <vt:lpstr>Presentación de PowerPoint</vt:lpstr>
      <vt:lpstr>Confección de la bandera para la feria interescolar </vt:lpstr>
      <vt:lpstr>Presentación de PowerPoint</vt:lpstr>
      <vt:lpstr>Presentación de PowerPoint</vt:lpstr>
      <vt:lpstr>feria interescolar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VALORAR LA AFECTIVIDAD</dc:title>
  <dc:creator>Malen</dc:creator>
  <cp:lastModifiedBy>Malen</cp:lastModifiedBy>
  <cp:revision>6</cp:revision>
  <dcterms:created xsi:type="dcterms:W3CDTF">2021-09-16T22:04:13Z</dcterms:created>
  <dcterms:modified xsi:type="dcterms:W3CDTF">2021-09-16T23:06:25Z</dcterms:modified>
</cp:coreProperties>
</file>